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302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9" r:id="rId13"/>
    <p:sldId id="329" r:id="rId14"/>
    <p:sldId id="330" r:id="rId15"/>
    <p:sldId id="345" r:id="rId16"/>
    <p:sldId id="341" r:id="rId17"/>
    <p:sldId id="340" r:id="rId18"/>
    <p:sldId id="332" r:id="rId19"/>
    <p:sldId id="333" r:id="rId20"/>
    <p:sldId id="342" r:id="rId21"/>
    <p:sldId id="343" r:id="rId22"/>
    <p:sldId id="334" r:id="rId23"/>
    <p:sldId id="344" r:id="rId24"/>
    <p:sldId id="335" r:id="rId25"/>
    <p:sldId id="336" r:id="rId2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990000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94610" autoAdjust="0"/>
  </p:normalViewPr>
  <p:slideViewPr>
    <p:cSldViewPr>
      <p:cViewPr>
        <p:scale>
          <a:sx n="40" d="100"/>
          <a:sy n="40" d="100"/>
        </p:scale>
        <p:origin x="-162" y="-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1F02E-907B-473C-A0E7-69E193E5BB4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4032B1B8-66FE-483F-83AE-C640D597AFD2}">
      <dgm:prSet phldrT="[Text]" phldr="1"/>
      <dgm:spPr/>
      <dgm:t>
        <a:bodyPr/>
        <a:lstStyle/>
        <a:p>
          <a:endParaRPr lang="en-US" dirty="0"/>
        </a:p>
      </dgm:t>
    </dgm:pt>
    <dgm:pt modelId="{D800236D-7F71-4D89-8258-D2A54E2699FF}" type="parTrans" cxnId="{C5BBA5BC-B258-431C-B9AB-5C1C33BD6A78}">
      <dgm:prSet/>
      <dgm:spPr/>
    </dgm:pt>
    <dgm:pt modelId="{1D931140-4079-469F-A307-AB4A679F0CE8}" type="sibTrans" cxnId="{C5BBA5BC-B258-431C-B9AB-5C1C33BD6A78}">
      <dgm:prSet/>
      <dgm:spPr/>
    </dgm:pt>
    <dgm:pt modelId="{FAAC8F98-019F-42C2-BB2C-28B180806FBD}">
      <dgm:prSet phldrT="[Text]" phldr="1"/>
      <dgm:spPr/>
      <dgm:t>
        <a:bodyPr/>
        <a:lstStyle/>
        <a:p>
          <a:endParaRPr lang="en-US" dirty="0"/>
        </a:p>
      </dgm:t>
    </dgm:pt>
    <dgm:pt modelId="{A63CD121-FF8E-43D5-B5CC-32B5388571A3}" type="parTrans" cxnId="{179205D4-459B-45F2-A176-E7C72F2573EE}">
      <dgm:prSet/>
      <dgm:spPr/>
    </dgm:pt>
    <dgm:pt modelId="{D4E45D99-D7C0-4830-836B-25E3B2CCB06C}" type="sibTrans" cxnId="{179205D4-459B-45F2-A176-E7C72F2573EE}">
      <dgm:prSet/>
      <dgm:spPr/>
    </dgm:pt>
    <dgm:pt modelId="{9C79DEDE-0CE5-4FC5-9C28-6F54CE501406}">
      <dgm:prSet phldrT="[Text]" phldr="1"/>
      <dgm:spPr/>
      <dgm:t>
        <a:bodyPr/>
        <a:lstStyle/>
        <a:p>
          <a:endParaRPr lang="en-US" dirty="0"/>
        </a:p>
      </dgm:t>
    </dgm:pt>
    <dgm:pt modelId="{26DFF4DF-89F5-4A53-A38B-89F83764ADE4}" type="parTrans" cxnId="{519E2756-4AB8-4710-BF5F-B24F24522902}">
      <dgm:prSet/>
      <dgm:spPr/>
    </dgm:pt>
    <dgm:pt modelId="{EE264F89-5C7C-4921-BBD6-91B3E8EB10D3}" type="sibTrans" cxnId="{519E2756-4AB8-4710-BF5F-B24F24522902}">
      <dgm:prSet/>
      <dgm:spPr/>
    </dgm:pt>
    <dgm:pt modelId="{9F240E2B-0E11-4D03-9A64-DB17E3F358FE}" type="pres">
      <dgm:prSet presAssocID="{2021F02E-907B-473C-A0E7-69E193E5BB4F}" presName="Name0" presStyleCnt="0">
        <dgm:presLayoutVars>
          <dgm:dir/>
          <dgm:resizeHandles val="exact"/>
        </dgm:presLayoutVars>
      </dgm:prSet>
      <dgm:spPr/>
    </dgm:pt>
    <dgm:pt modelId="{CB59D5A4-073C-49B2-9124-402E50C3393D}" type="pres">
      <dgm:prSet presAssocID="{2021F02E-907B-473C-A0E7-69E193E5BB4F}" presName="arrow" presStyleLbl="bgShp" presStyleIdx="0" presStyleCnt="1"/>
      <dgm:spPr/>
    </dgm:pt>
    <dgm:pt modelId="{161A1729-56EC-4A98-84AB-1828DCCB5DBE}" type="pres">
      <dgm:prSet presAssocID="{2021F02E-907B-473C-A0E7-69E193E5BB4F}" presName="points" presStyleCnt="0"/>
      <dgm:spPr/>
    </dgm:pt>
    <dgm:pt modelId="{52F588D1-03A2-4582-932E-F3D0E70B28D1}" type="pres">
      <dgm:prSet presAssocID="{4032B1B8-66FE-483F-83AE-C640D597AFD2}" presName="compositeA" presStyleCnt="0"/>
      <dgm:spPr/>
    </dgm:pt>
    <dgm:pt modelId="{AA50F57C-982A-4FE0-839B-3C9E353952C4}" type="pres">
      <dgm:prSet presAssocID="{4032B1B8-66FE-483F-83AE-C640D597AFD2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1099F-531B-45EE-99F7-5549B6B0D635}" type="pres">
      <dgm:prSet presAssocID="{4032B1B8-66FE-483F-83AE-C640D597AFD2}" presName="circleA" presStyleLbl="node1" presStyleIdx="0" presStyleCnt="3"/>
      <dgm:spPr/>
    </dgm:pt>
    <dgm:pt modelId="{DDFC747D-47A0-45E3-9CE2-49F29701BD45}" type="pres">
      <dgm:prSet presAssocID="{4032B1B8-66FE-483F-83AE-C640D597AFD2}" presName="spaceA" presStyleCnt="0"/>
      <dgm:spPr/>
    </dgm:pt>
    <dgm:pt modelId="{66B859DB-84E4-4BB1-A5C6-6FE976FB32E9}" type="pres">
      <dgm:prSet presAssocID="{1D931140-4079-469F-A307-AB4A679F0CE8}" presName="space" presStyleCnt="0"/>
      <dgm:spPr/>
    </dgm:pt>
    <dgm:pt modelId="{FB17C583-102C-4D17-BB40-8ED3185C22F0}" type="pres">
      <dgm:prSet presAssocID="{FAAC8F98-019F-42C2-BB2C-28B180806FBD}" presName="compositeB" presStyleCnt="0"/>
      <dgm:spPr/>
    </dgm:pt>
    <dgm:pt modelId="{16A9A0C4-F2D6-41FB-9C31-D8F2358785E9}" type="pres">
      <dgm:prSet presAssocID="{FAAC8F98-019F-42C2-BB2C-28B180806FBD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CE985-9756-460B-82A5-55B700F9F0E5}" type="pres">
      <dgm:prSet presAssocID="{FAAC8F98-019F-42C2-BB2C-28B180806FBD}" presName="circleB" presStyleLbl="node1" presStyleIdx="1" presStyleCnt="3"/>
      <dgm:spPr/>
    </dgm:pt>
    <dgm:pt modelId="{25913DF0-9C18-4182-A44A-AE29936780E0}" type="pres">
      <dgm:prSet presAssocID="{FAAC8F98-019F-42C2-BB2C-28B180806FBD}" presName="spaceB" presStyleCnt="0"/>
      <dgm:spPr/>
    </dgm:pt>
    <dgm:pt modelId="{E5861101-63E8-4848-A791-2D1B7EE16442}" type="pres">
      <dgm:prSet presAssocID="{D4E45D99-D7C0-4830-836B-25E3B2CCB06C}" presName="space" presStyleCnt="0"/>
      <dgm:spPr/>
    </dgm:pt>
    <dgm:pt modelId="{D9E07AAC-B958-431B-883F-C039A37ACBCC}" type="pres">
      <dgm:prSet presAssocID="{9C79DEDE-0CE5-4FC5-9C28-6F54CE501406}" presName="compositeA" presStyleCnt="0"/>
      <dgm:spPr/>
    </dgm:pt>
    <dgm:pt modelId="{B06F5AFF-A5D9-4C89-A3DF-9647B82C63E7}" type="pres">
      <dgm:prSet presAssocID="{9C79DEDE-0CE5-4FC5-9C28-6F54CE50140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EF312-7F98-46B7-B849-ECF2271AF105}" type="pres">
      <dgm:prSet presAssocID="{9C79DEDE-0CE5-4FC5-9C28-6F54CE501406}" presName="circleA" presStyleLbl="node1" presStyleIdx="2" presStyleCnt="3"/>
      <dgm:spPr/>
    </dgm:pt>
    <dgm:pt modelId="{BCEEDB47-6A31-4ED3-A6CD-054572546895}" type="pres">
      <dgm:prSet presAssocID="{9C79DEDE-0CE5-4FC5-9C28-6F54CE501406}" presName="spaceA" presStyleCnt="0"/>
      <dgm:spPr/>
    </dgm:pt>
  </dgm:ptLst>
  <dgm:cxnLst>
    <dgm:cxn modelId="{179205D4-459B-45F2-A176-E7C72F2573EE}" srcId="{2021F02E-907B-473C-A0E7-69E193E5BB4F}" destId="{FAAC8F98-019F-42C2-BB2C-28B180806FBD}" srcOrd="1" destOrd="0" parTransId="{A63CD121-FF8E-43D5-B5CC-32B5388571A3}" sibTransId="{D4E45D99-D7C0-4830-836B-25E3B2CCB06C}"/>
    <dgm:cxn modelId="{F7533094-20DA-4E8E-AF90-E7F2986A0504}" type="presOf" srcId="{FAAC8F98-019F-42C2-BB2C-28B180806FBD}" destId="{16A9A0C4-F2D6-41FB-9C31-D8F2358785E9}" srcOrd="0" destOrd="0" presId="urn:microsoft.com/office/officeart/2005/8/layout/hProcess11"/>
    <dgm:cxn modelId="{C5BBA5BC-B258-431C-B9AB-5C1C33BD6A78}" srcId="{2021F02E-907B-473C-A0E7-69E193E5BB4F}" destId="{4032B1B8-66FE-483F-83AE-C640D597AFD2}" srcOrd="0" destOrd="0" parTransId="{D800236D-7F71-4D89-8258-D2A54E2699FF}" sibTransId="{1D931140-4079-469F-A307-AB4A679F0CE8}"/>
    <dgm:cxn modelId="{3490DFE1-A961-4E5E-9496-3E57C7CCD11F}" type="presOf" srcId="{2021F02E-907B-473C-A0E7-69E193E5BB4F}" destId="{9F240E2B-0E11-4D03-9A64-DB17E3F358FE}" srcOrd="0" destOrd="0" presId="urn:microsoft.com/office/officeart/2005/8/layout/hProcess11"/>
    <dgm:cxn modelId="{8CB5FE19-DA47-49E4-87D2-9DC0C4E2DAF7}" type="presOf" srcId="{9C79DEDE-0CE5-4FC5-9C28-6F54CE501406}" destId="{B06F5AFF-A5D9-4C89-A3DF-9647B82C63E7}" srcOrd="0" destOrd="0" presId="urn:microsoft.com/office/officeart/2005/8/layout/hProcess11"/>
    <dgm:cxn modelId="{CEBDDB63-3099-455B-9238-5D7FC8407340}" type="presOf" srcId="{4032B1B8-66FE-483F-83AE-C640D597AFD2}" destId="{AA50F57C-982A-4FE0-839B-3C9E353952C4}" srcOrd="0" destOrd="0" presId="urn:microsoft.com/office/officeart/2005/8/layout/hProcess11"/>
    <dgm:cxn modelId="{519E2756-4AB8-4710-BF5F-B24F24522902}" srcId="{2021F02E-907B-473C-A0E7-69E193E5BB4F}" destId="{9C79DEDE-0CE5-4FC5-9C28-6F54CE501406}" srcOrd="2" destOrd="0" parTransId="{26DFF4DF-89F5-4A53-A38B-89F83764ADE4}" sibTransId="{EE264F89-5C7C-4921-BBD6-91B3E8EB10D3}"/>
    <dgm:cxn modelId="{A45926E6-FDC1-49E1-A1FF-E7576698B147}" type="presParOf" srcId="{9F240E2B-0E11-4D03-9A64-DB17E3F358FE}" destId="{CB59D5A4-073C-49B2-9124-402E50C3393D}" srcOrd="0" destOrd="0" presId="urn:microsoft.com/office/officeart/2005/8/layout/hProcess11"/>
    <dgm:cxn modelId="{B1EA8634-3040-4110-B3CB-B98034FDB5F9}" type="presParOf" srcId="{9F240E2B-0E11-4D03-9A64-DB17E3F358FE}" destId="{161A1729-56EC-4A98-84AB-1828DCCB5DBE}" srcOrd="1" destOrd="0" presId="urn:microsoft.com/office/officeart/2005/8/layout/hProcess11"/>
    <dgm:cxn modelId="{54E4EC31-63F6-4E1E-BC1A-655F871E821A}" type="presParOf" srcId="{161A1729-56EC-4A98-84AB-1828DCCB5DBE}" destId="{52F588D1-03A2-4582-932E-F3D0E70B28D1}" srcOrd="0" destOrd="0" presId="urn:microsoft.com/office/officeart/2005/8/layout/hProcess11"/>
    <dgm:cxn modelId="{B650C207-757D-47C0-A9FF-FBE2C1E9BDBB}" type="presParOf" srcId="{52F588D1-03A2-4582-932E-F3D0E70B28D1}" destId="{AA50F57C-982A-4FE0-839B-3C9E353952C4}" srcOrd="0" destOrd="0" presId="urn:microsoft.com/office/officeart/2005/8/layout/hProcess11"/>
    <dgm:cxn modelId="{BF894A63-CCBD-4AD1-900E-BD17C912D0F5}" type="presParOf" srcId="{52F588D1-03A2-4582-932E-F3D0E70B28D1}" destId="{4491099F-531B-45EE-99F7-5549B6B0D635}" srcOrd="1" destOrd="0" presId="urn:microsoft.com/office/officeart/2005/8/layout/hProcess11"/>
    <dgm:cxn modelId="{98D6698D-65C4-4DD4-9F13-D0B0EFB072CE}" type="presParOf" srcId="{52F588D1-03A2-4582-932E-F3D0E70B28D1}" destId="{DDFC747D-47A0-45E3-9CE2-49F29701BD45}" srcOrd="2" destOrd="0" presId="urn:microsoft.com/office/officeart/2005/8/layout/hProcess11"/>
    <dgm:cxn modelId="{0618B4BF-B9B3-499F-91C0-05C6E4FFE1EB}" type="presParOf" srcId="{161A1729-56EC-4A98-84AB-1828DCCB5DBE}" destId="{66B859DB-84E4-4BB1-A5C6-6FE976FB32E9}" srcOrd="1" destOrd="0" presId="urn:microsoft.com/office/officeart/2005/8/layout/hProcess11"/>
    <dgm:cxn modelId="{6C6374A1-2AC3-44C0-9915-4E77A55EB9E8}" type="presParOf" srcId="{161A1729-56EC-4A98-84AB-1828DCCB5DBE}" destId="{FB17C583-102C-4D17-BB40-8ED3185C22F0}" srcOrd="2" destOrd="0" presId="urn:microsoft.com/office/officeart/2005/8/layout/hProcess11"/>
    <dgm:cxn modelId="{AAED1D27-9EDF-4B93-ACD0-0F323227ABB5}" type="presParOf" srcId="{FB17C583-102C-4D17-BB40-8ED3185C22F0}" destId="{16A9A0C4-F2D6-41FB-9C31-D8F2358785E9}" srcOrd="0" destOrd="0" presId="urn:microsoft.com/office/officeart/2005/8/layout/hProcess11"/>
    <dgm:cxn modelId="{C4A13D6E-BE8E-4F47-95BE-1DEE7B7991B3}" type="presParOf" srcId="{FB17C583-102C-4D17-BB40-8ED3185C22F0}" destId="{24ACE985-9756-460B-82A5-55B700F9F0E5}" srcOrd="1" destOrd="0" presId="urn:microsoft.com/office/officeart/2005/8/layout/hProcess11"/>
    <dgm:cxn modelId="{4E4CF169-4CC1-46BC-9598-76B61F7CE0AE}" type="presParOf" srcId="{FB17C583-102C-4D17-BB40-8ED3185C22F0}" destId="{25913DF0-9C18-4182-A44A-AE29936780E0}" srcOrd="2" destOrd="0" presId="urn:microsoft.com/office/officeart/2005/8/layout/hProcess11"/>
    <dgm:cxn modelId="{2AF1AFBE-56AD-4169-BF85-4D5A0E601414}" type="presParOf" srcId="{161A1729-56EC-4A98-84AB-1828DCCB5DBE}" destId="{E5861101-63E8-4848-A791-2D1B7EE16442}" srcOrd="3" destOrd="0" presId="urn:microsoft.com/office/officeart/2005/8/layout/hProcess11"/>
    <dgm:cxn modelId="{5E3673C8-A6F5-457F-BD77-114685BDF371}" type="presParOf" srcId="{161A1729-56EC-4A98-84AB-1828DCCB5DBE}" destId="{D9E07AAC-B958-431B-883F-C039A37ACBCC}" srcOrd="4" destOrd="0" presId="urn:microsoft.com/office/officeart/2005/8/layout/hProcess11"/>
    <dgm:cxn modelId="{C2FF1CCA-3A9D-42CE-87D9-8A4E5EDE1FA5}" type="presParOf" srcId="{D9E07AAC-B958-431B-883F-C039A37ACBCC}" destId="{B06F5AFF-A5D9-4C89-A3DF-9647B82C63E7}" srcOrd="0" destOrd="0" presId="urn:microsoft.com/office/officeart/2005/8/layout/hProcess11"/>
    <dgm:cxn modelId="{DA2C2FF2-7D5B-4C5C-B1C9-8E63C67340C9}" type="presParOf" srcId="{D9E07AAC-B958-431B-883F-C039A37ACBCC}" destId="{0C2EF312-7F98-46B7-B849-ECF2271AF105}" srcOrd="1" destOrd="0" presId="urn:microsoft.com/office/officeart/2005/8/layout/hProcess11"/>
    <dgm:cxn modelId="{1C3A6A10-6D3C-4EB9-93FC-24AA92033B7A}" type="presParOf" srcId="{D9E07AAC-B958-431B-883F-C039A37ACBCC}" destId="{BCEEDB47-6A31-4ED3-A6CD-05457254689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7C7CD-6CA3-400A-A7F3-D1B94195B958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22267001-93EC-43F6-8C7D-FCBD6B932C46}">
      <dgm:prSet phldrT="[Text]" custT="1"/>
      <dgm:spPr/>
      <dgm:t>
        <a:bodyPr/>
        <a:lstStyle/>
        <a:p>
          <a:r>
            <a:rPr lang="sk-SK" sz="1200" dirty="0" smtClean="0"/>
            <a:t>zakończenie dzialań rzeczowych</a:t>
          </a:r>
          <a:endParaRPr lang="en-US" sz="1200" dirty="0"/>
        </a:p>
      </dgm:t>
    </dgm:pt>
    <dgm:pt modelId="{CAFA79CD-7DAA-4461-A73B-3364A6EAE6A3}" type="parTrans" cxnId="{E190F60A-3F78-4132-9068-CE793A96F1E3}">
      <dgm:prSet/>
      <dgm:spPr/>
      <dgm:t>
        <a:bodyPr/>
        <a:lstStyle/>
        <a:p>
          <a:endParaRPr lang="en-US"/>
        </a:p>
      </dgm:t>
    </dgm:pt>
    <dgm:pt modelId="{6E77630A-1103-43D1-8542-76E71148D1D8}" type="sibTrans" cxnId="{E190F60A-3F78-4132-9068-CE793A96F1E3}">
      <dgm:prSet/>
      <dgm:spPr/>
      <dgm:t>
        <a:bodyPr/>
        <a:lstStyle/>
        <a:p>
          <a:endParaRPr lang="en-US"/>
        </a:p>
      </dgm:t>
    </dgm:pt>
    <dgm:pt modelId="{034E8ED8-3CF9-4D0B-B923-D0D4A7739FFD}">
      <dgm:prSet phldrT="[Text]" custT="1"/>
      <dgm:spPr/>
      <dgm:t>
        <a:bodyPr/>
        <a:lstStyle/>
        <a:p>
          <a:r>
            <a:rPr lang="sk-SK" sz="1200" dirty="0" smtClean="0"/>
            <a:t>złożenie raportu cząstkowego</a:t>
          </a:r>
          <a:endParaRPr lang="en-US" sz="1200" dirty="0"/>
        </a:p>
      </dgm:t>
    </dgm:pt>
    <dgm:pt modelId="{99A8505D-5DFD-4E97-AD79-A8437863228B}" type="parTrans" cxnId="{0440C949-311D-499E-AE57-FDE143CF42B9}">
      <dgm:prSet/>
      <dgm:spPr/>
      <dgm:t>
        <a:bodyPr/>
        <a:lstStyle/>
        <a:p>
          <a:endParaRPr lang="en-US"/>
        </a:p>
      </dgm:t>
    </dgm:pt>
    <dgm:pt modelId="{347E802B-AF80-47D9-BE16-1BE3CDA02DAD}" type="sibTrans" cxnId="{0440C949-311D-499E-AE57-FDE143CF42B9}">
      <dgm:prSet/>
      <dgm:spPr/>
      <dgm:t>
        <a:bodyPr/>
        <a:lstStyle/>
        <a:p>
          <a:endParaRPr lang="en-US"/>
        </a:p>
      </dgm:t>
    </dgm:pt>
    <dgm:pt modelId="{16A2EA6A-EBF0-4D6A-BF87-BB8715E57887}">
      <dgm:prSet phldrT="[Text]" custT="1"/>
      <dgm:spPr/>
      <dgm:t>
        <a:bodyPr/>
        <a:lstStyle/>
        <a:p>
          <a:r>
            <a:rPr lang="sk-SK" sz="1200" dirty="0" smtClean="0"/>
            <a:t>finansowe zakończenie projektu</a:t>
          </a:r>
          <a:endParaRPr lang="en-US" sz="1200" dirty="0"/>
        </a:p>
      </dgm:t>
    </dgm:pt>
    <dgm:pt modelId="{5EDDE25F-4D0C-49AF-9759-687289EBA6C7}" type="parTrans" cxnId="{C4AB46DE-7D85-4B84-9A09-0AF6FADADD4B}">
      <dgm:prSet/>
      <dgm:spPr/>
      <dgm:t>
        <a:bodyPr/>
        <a:lstStyle/>
        <a:p>
          <a:endParaRPr lang="en-US"/>
        </a:p>
      </dgm:t>
    </dgm:pt>
    <dgm:pt modelId="{AE84F1E9-67D0-4006-93FF-693BE0E9C6C7}" type="sibTrans" cxnId="{C4AB46DE-7D85-4B84-9A09-0AF6FADADD4B}">
      <dgm:prSet/>
      <dgm:spPr/>
      <dgm:t>
        <a:bodyPr/>
        <a:lstStyle/>
        <a:p>
          <a:endParaRPr lang="en-US"/>
        </a:p>
      </dgm:t>
    </dgm:pt>
    <dgm:pt modelId="{EEECA744-14F7-4443-B877-42F98F01B25A}">
      <dgm:prSet phldrT="[Text]" custT="1"/>
      <dgm:spPr/>
      <dgm:t>
        <a:bodyPr/>
        <a:lstStyle/>
        <a:p>
          <a:r>
            <a:rPr lang="sk-SK" sz="1200" dirty="0" smtClean="0"/>
            <a:t>kontrolerzy wydają certyfikaty</a:t>
          </a:r>
          <a:endParaRPr lang="en-US" sz="1200" dirty="0"/>
        </a:p>
      </dgm:t>
    </dgm:pt>
    <dgm:pt modelId="{2B84B555-FE21-4056-9302-1F1375F103BB}" type="parTrans" cxnId="{5E752B58-4273-4820-B9A5-4D25F18BD90E}">
      <dgm:prSet/>
      <dgm:spPr/>
      <dgm:t>
        <a:bodyPr/>
        <a:lstStyle/>
        <a:p>
          <a:endParaRPr lang="en-US"/>
        </a:p>
      </dgm:t>
    </dgm:pt>
    <dgm:pt modelId="{DDA29B6C-B3DB-4662-B55C-5A11CAEF8B98}" type="sibTrans" cxnId="{5E752B58-4273-4820-B9A5-4D25F18BD90E}">
      <dgm:prSet/>
      <dgm:spPr/>
      <dgm:t>
        <a:bodyPr/>
        <a:lstStyle/>
        <a:p>
          <a:endParaRPr lang="en-US"/>
        </a:p>
      </dgm:t>
    </dgm:pt>
    <dgm:pt modelId="{278C9690-B036-4F1D-81C6-50D16BDDC156}">
      <dgm:prSet phldrT="[Text]" custT="1"/>
      <dgm:spPr/>
      <dgm:t>
        <a:bodyPr/>
        <a:lstStyle/>
        <a:p>
          <a:r>
            <a:rPr lang="pl-PL" sz="1200" dirty="0" smtClean="0"/>
            <a:t>przesłanie raportu do WST</a:t>
          </a:r>
          <a:endParaRPr lang="en-US" sz="1200" dirty="0"/>
        </a:p>
      </dgm:t>
    </dgm:pt>
    <dgm:pt modelId="{4B9D5A5E-BF4F-44E9-B28D-C0216DE4DE21}" type="parTrans" cxnId="{92D9FBA2-F52F-40AD-AA39-8FDE19F32904}">
      <dgm:prSet/>
      <dgm:spPr/>
      <dgm:t>
        <a:bodyPr/>
        <a:lstStyle/>
        <a:p>
          <a:endParaRPr lang="en-US"/>
        </a:p>
      </dgm:t>
    </dgm:pt>
    <dgm:pt modelId="{27F79679-CBCA-4668-A80E-E208ECF7D0B6}" type="sibTrans" cxnId="{92D9FBA2-F52F-40AD-AA39-8FDE19F32904}">
      <dgm:prSet/>
      <dgm:spPr/>
      <dgm:t>
        <a:bodyPr/>
        <a:lstStyle/>
        <a:p>
          <a:endParaRPr lang="en-US"/>
        </a:p>
      </dgm:t>
    </dgm:pt>
    <dgm:pt modelId="{6C9115AA-DDA5-465D-82C3-25342952D043}" type="pres">
      <dgm:prSet presAssocID="{40C7C7CD-6CA3-400A-A7F3-D1B94195B958}" presName="Name0" presStyleCnt="0">
        <dgm:presLayoutVars>
          <dgm:dir/>
          <dgm:resizeHandles val="exact"/>
        </dgm:presLayoutVars>
      </dgm:prSet>
      <dgm:spPr/>
    </dgm:pt>
    <dgm:pt modelId="{64B5119C-5002-450F-A1FF-7036D1A8A653}" type="pres">
      <dgm:prSet presAssocID="{40C7C7CD-6CA3-400A-A7F3-D1B94195B958}" presName="arrow" presStyleLbl="bgShp" presStyleIdx="0" presStyleCnt="1" custAng="21259332" custLinFactNeighborX="1634" custLinFactNeighborY="-5266"/>
      <dgm:spPr/>
    </dgm:pt>
    <dgm:pt modelId="{E701767B-7CE1-4077-A57C-E2F26FAED10E}" type="pres">
      <dgm:prSet presAssocID="{40C7C7CD-6CA3-400A-A7F3-D1B94195B958}" presName="points" presStyleCnt="0"/>
      <dgm:spPr/>
    </dgm:pt>
    <dgm:pt modelId="{6F51B056-A6D4-42F5-8ED4-441808251FB1}" type="pres">
      <dgm:prSet presAssocID="{22267001-93EC-43F6-8C7D-FCBD6B932C46}" presName="compositeA" presStyleCnt="0"/>
      <dgm:spPr/>
    </dgm:pt>
    <dgm:pt modelId="{097D92C1-6E94-472F-AEA7-DB97D72DA562}" type="pres">
      <dgm:prSet presAssocID="{22267001-93EC-43F6-8C7D-FCBD6B932C46}" presName="textA" presStyleLbl="revTx" presStyleIdx="0" presStyleCnt="5" custAng="21214388" custScaleX="88778" custScaleY="27676" custLinFactNeighborX="-4159" custLinFactNeighborY="69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90FF0-31B2-4F4A-B66C-DC4F67C60B3D}" type="pres">
      <dgm:prSet presAssocID="{22267001-93EC-43F6-8C7D-FCBD6B932C46}" presName="circleA" presStyleLbl="node1" presStyleIdx="0" presStyleCnt="5" custLinFactX="22135" custLinFactY="17809" custLinFactNeighborX="100000" custLinFactNeighborY="100000"/>
      <dgm:spPr/>
    </dgm:pt>
    <dgm:pt modelId="{4BD78453-D8D6-45F9-B2C5-9F53A6B3C1AF}" type="pres">
      <dgm:prSet presAssocID="{22267001-93EC-43F6-8C7D-FCBD6B932C46}" presName="spaceA" presStyleCnt="0"/>
      <dgm:spPr/>
    </dgm:pt>
    <dgm:pt modelId="{E4407652-C203-405B-9E2E-CC96A61C46AC}" type="pres">
      <dgm:prSet presAssocID="{6E77630A-1103-43D1-8542-76E71148D1D8}" presName="space" presStyleCnt="0"/>
      <dgm:spPr/>
    </dgm:pt>
    <dgm:pt modelId="{37835C85-E93D-455B-ADE7-EE46E47DDAB3}" type="pres">
      <dgm:prSet presAssocID="{034E8ED8-3CF9-4D0B-B923-D0D4A7739FFD}" presName="compositeB" presStyleCnt="0"/>
      <dgm:spPr/>
    </dgm:pt>
    <dgm:pt modelId="{C4517827-8C5F-4937-A4FB-5C21422760A2}" type="pres">
      <dgm:prSet presAssocID="{034E8ED8-3CF9-4D0B-B923-D0D4A7739FFD}" presName="textB" presStyleLbl="revTx" presStyleIdx="1" presStyleCnt="5" custAng="21065698" custScaleY="22666" custLinFactNeighborX="142" custLinFactNeighborY="-54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4DD56-5500-497E-84AF-4F6769F2FA0A}" type="pres">
      <dgm:prSet presAssocID="{034E8ED8-3CF9-4D0B-B923-D0D4A7739FFD}" presName="circleB" presStyleLbl="node1" presStyleIdx="1" presStyleCnt="5" custLinFactX="100000" custLinFactNeighborX="100362" custLinFactNeighborY="-40702"/>
      <dgm:spPr/>
    </dgm:pt>
    <dgm:pt modelId="{38AB46C1-35DB-47A8-B8F4-6F8D8BC892D7}" type="pres">
      <dgm:prSet presAssocID="{034E8ED8-3CF9-4D0B-B923-D0D4A7739FFD}" presName="spaceB" presStyleCnt="0"/>
      <dgm:spPr/>
    </dgm:pt>
    <dgm:pt modelId="{22E70D93-FF47-4E43-9E66-EC098517B3BA}" type="pres">
      <dgm:prSet presAssocID="{347E802B-AF80-47D9-BE16-1BE3CDA02DAD}" presName="space" presStyleCnt="0"/>
      <dgm:spPr/>
    </dgm:pt>
    <dgm:pt modelId="{1AAC31A9-034C-4DD6-A860-EE5D62F6D5B4}" type="pres">
      <dgm:prSet presAssocID="{16A2EA6A-EBF0-4D6A-BF87-BB8715E57887}" presName="compositeA" presStyleCnt="0"/>
      <dgm:spPr/>
    </dgm:pt>
    <dgm:pt modelId="{397DFD09-BE82-420C-B6D5-9A5008CA9869}" type="pres">
      <dgm:prSet presAssocID="{16A2EA6A-EBF0-4D6A-BF87-BB8715E57887}" presName="textA" presStyleLbl="revTx" presStyleIdx="2" presStyleCnt="5" custAng="21212979" custScaleY="31158" custLinFactX="-11561" custLinFactNeighborX="-100000" custLinFactNeighborY="56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4E92C-050D-4E07-834B-ED6CDC711DA1}" type="pres">
      <dgm:prSet presAssocID="{16A2EA6A-EBF0-4D6A-BF87-BB8715E57887}" presName="circleA" presStyleLbl="node1" presStyleIdx="2" presStyleCnt="5" custLinFactX="-42052" custLinFactNeighborX="-100000" custLinFactNeighborY="12315"/>
      <dgm:spPr/>
    </dgm:pt>
    <dgm:pt modelId="{1E33DD97-45F1-4354-A967-A98F96EFA961}" type="pres">
      <dgm:prSet presAssocID="{16A2EA6A-EBF0-4D6A-BF87-BB8715E57887}" presName="spaceA" presStyleCnt="0"/>
      <dgm:spPr/>
    </dgm:pt>
    <dgm:pt modelId="{20A48474-EDDF-4646-A91A-1312C1B763E9}" type="pres">
      <dgm:prSet presAssocID="{AE84F1E9-67D0-4006-93FF-693BE0E9C6C7}" presName="space" presStyleCnt="0"/>
      <dgm:spPr/>
    </dgm:pt>
    <dgm:pt modelId="{48E20B59-BF9E-49F9-9F54-A8BDFD8C49F3}" type="pres">
      <dgm:prSet presAssocID="{EEECA744-14F7-4443-B877-42F98F01B25A}" presName="compositeB" presStyleCnt="0"/>
      <dgm:spPr/>
    </dgm:pt>
    <dgm:pt modelId="{7EFC9C9E-227C-4E4D-B38C-09C07020F452}" type="pres">
      <dgm:prSet presAssocID="{EEECA744-14F7-4443-B877-42F98F01B25A}" presName="textB" presStyleLbl="revTx" presStyleIdx="3" presStyleCnt="5" custAng="21279466" custScaleY="37550" custLinFactNeighborX="-44476" custLinFactNeighborY="-54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CB5E2-4862-4067-AA2F-F90DB142B38E}" type="pres">
      <dgm:prSet presAssocID="{EEECA744-14F7-4443-B877-42F98F01B25A}" presName="circleB" presStyleLbl="node1" presStyleIdx="3" presStyleCnt="5" custLinFactX="42176" custLinFactY="-18977" custLinFactNeighborX="100000" custLinFactNeighborY="-100000"/>
      <dgm:spPr/>
    </dgm:pt>
    <dgm:pt modelId="{B26C5820-1038-472F-A84A-5CAE6251A642}" type="pres">
      <dgm:prSet presAssocID="{EEECA744-14F7-4443-B877-42F98F01B25A}" presName="spaceB" presStyleCnt="0"/>
      <dgm:spPr/>
    </dgm:pt>
    <dgm:pt modelId="{DD9899F3-675E-46B5-8400-33F0A64BDCBA}" type="pres">
      <dgm:prSet presAssocID="{DDA29B6C-B3DB-4662-B55C-5A11CAEF8B98}" presName="space" presStyleCnt="0"/>
      <dgm:spPr/>
    </dgm:pt>
    <dgm:pt modelId="{2BC42480-69A2-4D80-A0B3-0B3A018241B8}" type="pres">
      <dgm:prSet presAssocID="{278C9690-B036-4F1D-81C6-50D16BDDC156}" presName="compositeA" presStyleCnt="0"/>
      <dgm:spPr/>
    </dgm:pt>
    <dgm:pt modelId="{FDBAAC89-CBF6-4D5B-A871-232662CBF844}" type="pres">
      <dgm:prSet presAssocID="{278C9690-B036-4F1D-81C6-50D16BDDC156}" presName="textA" presStyleLbl="revTx" presStyleIdx="4" presStyleCnt="5" custAng="21297046" custScaleX="67909" custScaleY="25780" custLinFactNeighborX="-15214" custLinFactNeighborY="35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3919D-A785-4A56-89B5-B088343E88C8}" type="pres">
      <dgm:prSet presAssocID="{278C9690-B036-4F1D-81C6-50D16BDDC156}" presName="circleA" presStyleLbl="node1" presStyleIdx="4" presStyleCnt="5" custLinFactX="5797" custLinFactNeighborX="100000" custLinFactNeighborY="-16831"/>
      <dgm:spPr/>
    </dgm:pt>
    <dgm:pt modelId="{7F071BF9-175B-4E85-AB47-8DE72718E63B}" type="pres">
      <dgm:prSet presAssocID="{278C9690-B036-4F1D-81C6-50D16BDDC156}" presName="spaceA" presStyleCnt="0"/>
      <dgm:spPr/>
    </dgm:pt>
  </dgm:ptLst>
  <dgm:cxnLst>
    <dgm:cxn modelId="{C4AB46DE-7D85-4B84-9A09-0AF6FADADD4B}" srcId="{40C7C7CD-6CA3-400A-A7F3-D1B94195B958}" destId="{16A2EA6A-EBF0-4D6A-BF87-BB8715E57887}" srcOrd="2" destOrd="0" parTransId="{5EDDE25F-4D0C-49AF-9759-687289EBA6C7}" sibTransId="{AE84F1E9-67D0-4006-93FF-693BE0E9C6C7}"/>
    <dgm:cxn modelId="{9C4A2C03-B41A-4A81-8A53-844A065BF2CB}" type="presOf" srcId="{16A2EA6A-EBF0-4D6A-BF87-BB8715E57887}" destId="{397DFD09-BE82-420C-B6D5-9A5008CA9869}" srcOrd="0" destOrd="0" presId="urn:microsoft.com/office/officeart/2005/8/layout/hProcess11"/>
    <dgm:cxn modelId="{E190F60A-3F78-4132-9068-CE793A96F1E3}" srcId="{40C7C7CD-6CA3-400A-A7F3-D1B94195B958}" destId="{22267001-93EC-43F6-8C7D-FCBD6B932C46}" srcOrd="0" destOrd="0" parTransId="{CAFA79CD-7DAA-4461-A73B-3364A6EAE6A3}" sibTransId="{6E77630A-1103-43D1-8542-76E71148D1D8}"/>
    <dgm:cxn modelId="{92D9FBA2-F52F-40AD-AA39-8FDE19F32904}" srcId="{40C7C7CD-6CA3-400A-A7F3-D1B94195B958}" destId="{278C9690-B036-4F1D-81C6-50D16BDDC156}" srcOrd="4" destOrd="0" parTransId="{4B9D5A5E-BF4F-44E9-B28D-C0216DE4DE21}" sibTransId="{27F79679-CBCA-4668-A80E-E208ECF7D0B6}"/>
    <dgm:cxn modelId="{0440C949-311D-499E-AE57-FDE143CF42B9}" srcId="{40C7C7CD-6CA3-400A-A7F3-D1B94195B958}" destId="{034E8ED8-3CF9-4D0B-B923-D0D4A7739FFD}" srcOrd="1" destOrd="0" parTransId="{99A8505D-5DFD-4E97-AD79-A8437863228B}" sibTransId="{347E802B-AF80-47D9-BE16-1BE3CDA02DAD}"/>
    <dgm:cxn modelId="{5E752B58-4273-4820-B9A5-4D25F18BD90E}" srcId="{40C7C7CD-6CA3-400A-A7F3-D1B94195B958}" destId="{EEECA744-14F7-4443-B877-42F98F01B25A}" srcOrd="3" destOrd="0" parTransId="{2B84B555-FE21-4056-9302-1F1375F103BB}" sibTransId="{DDA29B6C-B3DB-4662-B55C-5A11CAEF8B98}"/>
    <dgm:cxn modelId="{A840DDD7-9B2B-411A-AEAB-D05E9424F83F}" type="presOf" srcId="{22267001-93EC-43F6-8C7D-FCBD6B932C46}" destId="{097D92C1-6E94-472F-AEA7-DB97D72DA562}" srcOrd="0" destOrd="0" presId="urn:microsoft.com/office/officeart/2005/8/layout/hProcess11"/>
    <dgm:cxn modelId="{6F8C7A35-567E-4AAD-A66F-5E95C616B889}" type="presOf" srcId="{034E8ED8-3CF9-4D0B-B923-D0D4A7739FFD}" destId="{C4517827-8C5F-4937-A4FB-5C21422760A2}" srcOrd="0" destOrd="0" presId="urn:microsoft.com/office/officeart/2005/8/layout/hProcess11"/>
    <dgm:cxn modelId="{79CE8429-710F-4ED4-B158-855883AED932}" type="presOf" srcId="{EEECA744-14F7-4443-B877-42F98F01B25A}" destId="{7EFC9C9E-227C-4E4D-B38C-09C07020F452}" srcOrd="0" destOrd="0" presId="urn:microsoft.com/office/officeart/2005/8/layout/hProcess11"/>
    <dgm:cxn modelId="{6C2DCC85-B38E-4D74-AF0A-E6E492E0023D}" type="presOf" srcId="{40C7C7CD-6CA3-400A-A7F3-D1B94195B958}" destId="{6C9115AA-DDA5-465D-82C3-25342952D043}" srcOrd="0" destOrd="0" presId="urn:microsoft.com/office/officeart/2005/8/layout/hProcess11"/>
    <dgm:cxn modelId="{C8EEC8E8-5CC6-4AB7-90A7-ADD522FF0999}" type="presOf" srcId="{278C9690-B036-4F1D-81C6-50D16BDDC156}" destId="{FDBAAC89-CBF6-4D5B-A871-232662CBF844}" srcOrd="0" destOrd="0" presId="urn:microsoft.com/office/officeart/2005/8/layout/hProcess11"/>
    <dgm:cxn modelId="{338FAB10-10E1-4140-BA1E-53E5C34A8737}" type="presParOf" srcId="{6C9115AA-DDA5-465D-82C3-25342952D043}" destId="{64B5119C-5002-450F-A1FF-7036D1A8A653}" srcOrd="0" destOrd="0" presId="urn:microsoft.com/office/officeart/2005/8/layout/hProcess11"/>
    <dgm:cxn modelId="{E9A20B28-A21B-44B9-A2A1-97C917CAE6B6}" type="presParOf" srcId="{6C9115AA-DDA5-465D-82C3-25342952D043}" destId="{E701767B-7CE1-4077-A57C-E2F26FAED10E}" srcOrd="1" destOrd="0" presId="urn:microsoft.com/office/officeart/2005/8/layout/hProcess11"/>
    <dgm:cxn modelId="{B655B677-0996-453D-9869-0A2224425318}" type="presParOf" srcId="{E701767B-7CE1-4077-A57C-E2F26FAED10E}" destId="{6F51B056-A6D4-42F5-8ED4-441808251FB1}" srcOrd="0" destOrd="0" presId="urn:microsoft.com/office/officeart/2005/8/layout/hProcess11"/>
    <dgm:cxn modelId="{88497FF2-ADFC-474E-9F1E-4E62F803DF19}" type="presParOf" srcId="{6F51B056-A6D4-42F5-8ED4-441808251FB1}" destId="{097D92C1-6E94-472F-AEA7-DB97D72DA562}" srcOrd="0" destOrd="0" presId="urn:microsoft.com/office/officeart/2005/8/layout/hProcess11"/>
    <dgm:cxn modelId="{E8F9619B-F8C8-4697-AD12-B23502A7F5BF}" type="presParOf" srcId="{6F51B056-A6D4-42F5-8ED4-441808251FB1}" destId="{B4190FF0-31B2-4F4A-B66C-DC4F67C60B3D}" srcOrd="1" destOrd="0" presId="urn:microsoft.com/office/officeart/2005/8/layout/hProcess11"/>
    <dgm:cxn modelId="{B53BD00C-D38D-4CC1-813B-CC06B4E7DDC8}" type="presParOf" srcId="{6F51B056-A6D4-42F5-8ED4-441808251FB1}" destId="{4BD78453-D8D6-45F9-B2C5-9F53A6B3C1AF}" srcOrd="2" destOrd="0" presId="urn:microsoft.com/office/officeart/2005/8/layout/hProcess11"/>
    <dgm:cxn modelId="{F44DBC78-1AA3-4365-AF8A-F545F7C9C8CB}" type="presParOf" srcId="{E701767B-7CE1-4077-A57C-E2F26FAED10E}" destId="{E4407652-C203-405B-9E2E-CC96A61C46AC}" srcOrd="1" destOrd="0" presId="urn:microsoft.com/office/officeart/2005/8/layout/hProcess11"/>
    <dgm:cxn modelId="{3AFB25F7-A889-489A-8E23-69B2B99F0AC1}" type="presParOf" srcId="{E701767B-7CE1-4077-A57C-E2F26FAED10E}" destId="{37835C85-E93D-455B-ADE7-EE46E47DDAB3}" srcOrd="2" destOrd="0" presId="urn:microsoft.com/office/officeart/2005/8/layout/hProcess11"/>
    <dgm:cxn modelId="{48D81494-A0AA-4807-8B07-468E2F96D318}" type="presParOf" srcId="{37835C85-E93D-455B-ADE7-EE46E47DDAB3}" destId="{C4517827-8C5F-4937-A4FB-5C21422760A2}" srcOrd="0" destOrd="0" presId="urn:microsoft.com/office/officeart/2005/8/layout/hProcess11"/>
    <dgm:cxn modelId="{540DCED9-AEBE-4DFD-B3E6-E6265674B1F1}" type="presParOf" srcId="{37835C85-E93D-455B-ADE7-EE46E47DDAB3}" destId="{31D4DD56-5500-497E-84AF-4F6769F2FA0A}" srcOrd="1" destOrd="0" presId="urn:microsoft.com/office/officeart/2005/8/layout/hProcess11"/>
    <dgm:cxn modelId="{B1FB8EF9-BF22-4261-AA20-D879F7B8DA39}" type="presParOf" srcId="{37835C85-E93D-455B-ADE7-EE46E47DDAB3}" destId="{38AB46C1-35DB-47A8-B8F4-6F8D8BC892D7}" srcOrd="2" destOrd="0" presId="urn:microsoft.com/office/officeart/2005/8/layout/hProcess11"/>
    <dgm:cxn modelId="{BB481475-F7AD-489B-AE17-0284B4701067}" type="presParOf" srcId="{E701767B-7CE1-4077-A57C-E2F26FAED10E}" destId="{22E70D93-FF47-4E43-9E66-EC098517B3BA}" srcOrd="3" destOrd="0" presId="urn:microsoft.com/office/officeart/2005/8/layout/hProcess11"/>
    <dgm:cxn modelId="{5CE95A2A-2A18-4888-BCA6-6F35BD12DDFC}" type="presParOf" srcId="{E701767B-7CE1-4077-A57C-E2F26FAED10E}" destId="{1AAC31A9-034C-4DD6-A860-EE5D62F6D5B4}" srcOrd="4" destOrd="0" presId="urn:microsoft.com/office/officeart/2005/8/layout/hProcess11"/>
    <dgm:cxn modelId="{2F5A95D3-FDB8-4728-A407-A6F0CE6807CD}" type="presParOf" srcId="{1AAC31A9-034C-4DD6-A860-EE5D62F6D5B4}" destId="{397DFD09-BE82-420C-B6D5-9A5008CA9869}" srcOrd="0" destOrd="0" presId="urn:microsoft.com/office/officeart/2005/8/layout/hProcess11"/>
    <dgm:cxn modelId="{EE03BF55-3A45-4CCF-98A5-D85ADE995A65}" type="presParOf" srcId="{1AAC31A9-034C-4DD6-A860-EE5D62F6D5B4}" destId="{3A94E92C-050D-4E07-834B-ED6CDC711DA1}" srcOrd="1" destOrd="0" presId="urn:microsoft.com/office/officeart/2005/8/layout/hProcess11"/>
    <dgm:cxn modelId="{0C86A114-F593-471B-960E-F21BB7A654F5}" type="presParOf" srcId="{1AAC31A9-034C-4DD6-A860-EE5D62F6D5B4}" destId="{1E33DD97-45F1-4354-A967-A98F96EFA961}" srcOrd="2" destOrd="0" presId="urn:microsoft.com/office/officeart/2005/8/layout/hProcess11"/>
    <dgm:cxn modelId="{6DB425AF-C773-45E4-8210-D21564B4A328}" type="presParOf" srcId="{E701767B-7CE1-4077-A57C-E2F26FAED10E}" destId="{20A48474-EDDF-4646-A91A-1312C1B763E9}" srcOrd="5" destOrd="0" presId="urn:microsoft.com/office/officeart/2005/8/layout/hProcess11"/>
    <dgm:cxn modelId="{D313B908-210A-40E1-9FB3-4424B372A74C}" type="presParOf" srcId="{E701767B-7CE1-4077-A57C-E2F26FAED10E}" destId="{48E20B59-BF9E-49F9-9F54-A8BDFD8C49F3}" srcOrd="6" destOrd="0" presId="urn:microsoft.com/office/officeart/2005/8/layout/hProcess11"/>
    <dgm:cxn modelId="{2DAD8890-C66C-4AB2-B30A-47F65BAFD9DD}" type="presParOf" srcId="{48E20B59-BF9E-49F9-9F54-A8BDFD8C49F3}" destId="{7EFC9C9E-227C-4E4D-B38C-09C07020F452}" srcOrd="0" destOrd="0" presId="urn:microsoft.com/office/officeart/2005/8/layout/hProcess11"/>
    <dgm:cxn modelId="{B2151809-74B9-4800-907D-7D775D4617E0}" type="presParOf" srcId="{48E20B59-BF9E-49F9-9F54-A8BDFD8C49F3}" destId="{59ECB5E2-4862-4067-AA2F-F90DB142B38E}" srcOrd="1" destOrd="0" presId="urn:microsoft.com/office/officeart/2005/8/layout/hProcess11"/>
    <dgm:cxn modelId="{3CE4873D-A31B-46A4-AE32-7BCCDFF1812B}" type="presParOf" srcId="{48E20B59-BF9E-49F9-9F54-A8BDFD8C49F3}" destId="{B26C5820-1038-472F-A84A-5CAE6251A642}" srcOrd="2" destOrd="0" presId="urn:microsoft.com/office/officeart/2005/8/layout/hProcess11"/>
    <dgm:cxn modelId="{581C0F41-0241-46C8-80E0-F818ABF4F777}" type="presParOf" srcId="{E701767B-7CE1-4077-A57C-E2F26FAED10E}" destId="{DD9899F3-675E-46B5-8400-33F0A64BDCBA}" srcOrd="7" destOrd="0" presId="urn:microsoft.com/office/officeart/2005/8/layout/hProcess11"/>
    <dgm:cxn modelId="{E26DC1B8-A5DA-4703-86B1-2DBBCCB5CB0C}" type="presParOf" srcId="{E701767B-7CE1-4077-A57C-E2F26FAED10E}" destId="{2BC42480-69A2-4D80-A0B3-0B3A018241B8}" srcOrd="8" destOrd="0" presId="urn:microsoft.com/office/officeart/2005/8/layout/hProcess11"/>
    <dgm:cxn modelId="{608B4EFD-9631-4592-84BE-B65DD4BAD61A}" type="presParOf" srcId="{2BC42480-69A2-4D80-A0B3-0B3A018241B8}" destId="{FDBAAC89-CBF6-4D5B-A871-232662CBF844}" srcOrd="0" destOrd="0" presId="urn:microsoft.com/office/officeart/2005/8/layout/hProcess11"/>
    <dgm:cxn modelId="{B09DCCB5-3F55-4ED5-977D-054F7EE90A5F}" type="presParOf" srcId="{2BC42480-69A2-4D80-A0B3-0B3A018241B8}" destId="{6533919D-A785-4A56-89B5-B088343E88C8}" srcOrd="1" destOrd="0" presId="urn:microsoft.com/office/officeart/2005/8/layout/hProcess11"/>
    <dgm:cxn modelId="{1E9494C8-7B95-44D1-88EC-BD11DC4BCD58}" type="presParOf" srcId="{2BC42480-69A2-4D80-A0B3-0B3A018241B8}" destId="{7F071BF9-175B-4E85-AB47-8DE72718E63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8EC22-9EB2-4DB8-AF1D-27BBB5EBE52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0"/>
      <dgm:spPr/>
    </dgm:pt>
    <dgm:pt modelId="{5B65D572-1BA1-40B6-8EA8-A0E1691CFE2B}">
      <dgm:prSet phldrT="[Text]" phldr="1"/>
      <dgm:spPr/>
      <dgm:t>
        <a:bodyPr/>
        <a:lstStyle/>
        <a:p>
          <a:endParaRPr lang="en-US" dirty="0"/>
        </a:p>
      </dgm:t>
    </dgm:pt>
    <dgm:pt modelId="{D176CDCB-41CC-47BB-BA59-D7C3FD80B1AF}" type="parTrans" cxnId="{1DA888A0-0BF1-4C03-A12D-7D2EEC3ACC5C}">
      <dgm:prSet/>
      <dgm:spPr/>
    </dgm:pt>
    <dgm:pt modelId="{1514FFE3-E69E-4DDC-BAF0-A6E7F7157CC6}" type="sibTrans" cxnId="{1DA888A0-0BF1-4C03-A12D-7D2EEC3ACC5C}">
      <dgm:prSet/>
      <dgm:spPr/>
    </dgm:pt>
    <dgm:pt modelId="{D9D428CF-D09D-41D9-8684-AC8F143C1EDF}">
      <dgm:prSet phldrT="[Text]" phldr="1"/>
      <dgm:spPr/>
      <dgm:t>
        <a:bodyPr/>
        <a:lstStyle/>
        <a:p>
          <a:endParaRPr lang="en-US" dirty="0"/>
        </a:p>
      </dgm:t>
    </dgm:pt>
    <dgm:pt modelId="{1326AAFE-E57A-45BE-A98C-27ED34DCFB71}" type="parTrans" cxnId="{EFA62E67-FA9D-4895-8561-B0727349F236}">
      <dgm:prSet/>
      <dgm:spPr/>
    </dgm:pt>
    <dgm:pt modelId="{CF4CD302-7CEE-47DD-AD8C-99B3B964F818}" type="sibTrans" cxnId="{EFA62E67-FA9D-4895-8561-B0727349F236}">
      <dgm:prSet/>
      <dgm:spPr/>
    </dgm:pt>
    <dgm:pt modelId="{CEA0023C-7B45-4811-B83D-FD5318C0088A}">
      <dgm:prSet phldrT="[Text]" phldr="1"/>
      <dgm:spPr/>
      <dgm:t>
        <a:bodyPr/>
        <a:lstStyle/>
        <a:p>
          <a:endParaRPr lang="en-US" dirty="0"/>
        </a:p>
      </dgm:t>
    </dgm:pt>
    <dgm:pt modelId="{E28B9441-86B3-4EF9-9FA6-8B478C92974F}" type="parTrans" cxnId="{DE137F68-5F15-42C8-8387-B12D2E913FBE}">
      <dgm:prSet/>
      <dgm:spPr/>
    </dgm:pt>
    <dgm:pt modelId="{C830FB4E-E939-45DF-93EA-29C3DA3CF795}" type="sibTrans" cxnId="{DE137F68-5F15-42C8-8387-B12D2E913FBE}">
      <dgm:prSet/>
      <dgm:spPr/>
    </dgm:pt>
    <dgm:pt modelId="{9133906B-FF7E-41DD-80E4-F29EC8CB98D8}" type="pres">
      <dgm:prSet presAssocID="{E548EC22-9EB2-4DB8-AF1D-27BBB5EBE52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B3C298F-FF77-4110-989C-F4E158263BDB}" type="pres">
      <dgm:prSet presAssocID="{5B65D572-1BA1-40B6-8EA8-A0E1691CFE2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DE759-0AE8-4E71-B4B9-3FAC299C99F6}" type="pres">
      <dgm:prSet presAssocID="{5B65D572-1BA1-40B6-8EA8-A0E1691CFE2B}" presName="gear1srcNode" presStyleLbl="node1" presStyleIdx="0" presStyleCnt="3"/>
      <dgm:spPr/>
      <dgm:t>
        <a:bodyPr/>
        <a:lstStyle/>
        <a:p>
          <a:endParaRPr lang="en-US"/>
        </a:p>
      </dgm:t>
    </dgm:pt>
    <dgm:pt modelId="{99E40743-6E39-4179-AF40-DF2E9B727CA6}" type="pres">
      <dgm:prSet presAssocID="{5B65D572-1BA1-40B6-8EA8-A0E1691CFE2B}" presName="gear1dstNode" presStyleLbl="node1" presStyleIdx="0" presStyleCnt="3"/>
      <dgm:spPr/>
      <dgm:t>
        <a:bodyPr/>
        <a:lstStyle/>
        <a:p>
          <a:endParaRPr lang="en-US"/>
        </a:p>
      </dgm:t>
    </dgm:pt>
    <dgm:pt modelId="{1EC43104-48A9-4ED3-BD9B-506463CD10FB}" type="pres">
      <dgm:prSet presAssocID="{D9D428CF-D09D-41D9-8684-AC8F143C1ED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2359B-2FF9-4448-B3D3-92ED9D869A5D}" type="pres">
      <dgm:prSet presAssocID="{D9D428CF-D09D-41D9-8684-AC8F143C1EDF}" presName="gear2srcNode" presStyleLbl="node1" presStyleIdx="1" presStyleCnt="3"/>
      <dgm:spPr/>
      <dgm:t>
        <a:bodyPr/>
        <a:lstStyle/>
        <a:p>
          <a:endParaRPr lang="en-US"/>
        </a:p>
      </dgm:t>
    </dgm:pt>
    <dgm:pt modelId="{F49C051B-CA5B-41CC-A2E3-9E74BB1B1277}" type="pres">
      <dgm:prSet presAssocID="{D9D428CF-D09D-41D9-8684-AC8F143C1EDF}" presName="gear2dstNode" presStyleLbl="node1" presStyleIdx="1" presStyleCnt="3"/>
      <dgm:spPr/>
      <dgm:t>
        <a:bodyPr/>
        <a:lstStyle/>
        <a:p>
          <a:endParaRPr lang="en-US"/>
        </a:p>
      </dgm:t>
    </dgm:pt>
    <dgm:pt modelId="{2A5FE8EE-50CF-4FA5-BAD5-255171A124C4}" type="pres">
      <dgm:prSet presAssocID="{CEA0023C-7B45-4811-B83D-FD5318C0088A}" presName="gear3" presStyleLbl="node1" presStyleIdx="2" presStyleCnt="3"/>
      <dgm:spPr/>
      <dgm:t>
        <a:bodyPr/>
        <a:lstStyle/>
        <a:p>
          <a:endParaRPr lang="en-US"/>
        </a:p>
      </dgm:t>
    </dgm:pt>
    <dgm:pt modelId="{0C0D971B-6DC4-43A5-9240-C882AC100857}" type="pres">
      <dgm:prSet presAssocID="{CEA0023C-7B45-4811-B83D-FD5318C0088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7D18D-AC42-4FC3-A402-18995F178EF8}" type="pres">
      <dgm:prSet presAssocID="{CEA0023C-7B45-4811-B83D-FD5318C0088A}" presName="gear3srcNode" presStyleLbl="node1" presStyleIdx="2" presStyleCnt="3"/>
      <dgm:spPr/>
      <dgm:t>
        <a:bodyPr/>
        <a:lstStyle/>
        <a:p>
          <a:endParaRPr lang="en-US"/>
        </a:p>
      </dgm:t>
    </dgm:pt>
    <dgm:pt modelId="{1B43B14A-2163-4DC3-8AE3-E07D23BDAE6C}" type="pres">
      <dgm:prSet presAssocID="{CEA0023C-7B45-4811-B83D-FD5318C0088A}" presName="gear3dstNode" presStyleLbl="node1" presStyleIdx="2" presStyleCnt="3"/>
      <dgm:spPr/>
      <dgm:t>
        <a:bodyPr/>
        <a:lstStyle/>
        <a:p>
          <a:endParaRPr lang="en-US"/>
        </a:p>
      </dgm:t>
    </dgm:pt>
    <dgm:pt modelId="{2B845EAB-99A7-4E39-9909-38D24E1E7AE9}" type="pres">
      <dgm:prSet presAssocID="{1514FFE3-E69E-4DDC-BAF0-A6E7F7157CC6}" presName="connector1" presStyleLbl="sibTrans2D1" presStyleIdx="0" presStyleCnt="3"/>
      <dgm:spPr/>
    </dgm:pt>
    <dgm:pt modelId="{50322276-9910-4704-9C8D-139F856A2785}" type="pres">
      <dgm:prSet presAssocID="{CF4CD302-7CEE-47DD-AD8C-99B3B964F818}" presName="connector2" presStyleLbl="sibTrans2D1" presStyleIdx="1" presStyleCnt="3"/>
      <dgm:spPr/>
    </dgm:pt>
    <dgm:pt modelId="{462B543D-967A-4178-AA9A-EA8520DD6E19}" type="pres">
      <dgm:prSet presAssocID="{C830FB4E-E939-45DF-93EA-29C3DA3CF795}" presName="connector3" presStyleLbl="sibTrans2D1" presStyleIdx="2" presStyleCnt="3"/>
      <dgm:spPr/>
    </dgm:pt>
  </dgm:ptLst>
  <dgm:cxnLst>
    <dgm:cxn modelId="{7C34485E-BF1A-4FE3-A435-24286B8C6381}" type="presOf" srcId="{5B65D572-1BA1-40B6-8EA8-A0E1691CFE2B}" destId="{99E40743-6E39-4179-AF40-DF2E9B727CA6}" srcOrd="2" destOrd="0" presId="urn:microsoft.com/office/officeart/2005/8/layout/gear1"/>
    <dgm:cxn modelId="{57E17454-EB46-4439-BEE0-90BC2259CF33}" type="presOf" srcId="{CEA0023C-7B45-4811-B83D-FD5318C0088A}" destId="{2A5FE8EE-50CF-4FA5-BAD5-255171A124C4}" srcOrd="0" destOrd="0" presId="urn:microsoft.com/office/officeart/2005/8/layout/gear1"/>
    <dgm:cxn modelId="{2D2E6DED-C449-4675-AE14-103F6D65D537}" type="presOf" srcId="{CEA0023C-7B45-4811-B83D-FD5318C0088A}" destId="{1B43B14A-2163-4DC3-8AE3-E07D23BDAE6C}" srcOrd="3" destOrd="0" presId="urn:microsoft.com/office/officeart/2005/8/layout/gear1"/>
    <dgm:cxn modelId="{1DA888A0-0BF1-4C03-A12D-7D2EEC3ACC5C}" srcId="{E548EC22-9EB2-4DB8-AF1D-27BBB5EBE52A}" destId="{5B65D572-1BA1-40B6-8EA8-A0E1691CFE2B}" srcOrd="0" destOrd="0" parTransId="{D176CDCB-41CC-47BB-BA59-D7C3FD80B1AF}" sibTransId="{1514FFE3-E69E-4DDC-BAF0-A6E7F7157CC6}"/>
    <dgm:cxn modelId="{4E316ADC-95AF-414C-BDC8-83133ADA1046}" type="presOf" srcId="{E548EC22-9EB2-4DB8-AF1D-27BBB5EBE52A}" destId="{9133906B-FF7E-41DD-80E4-F29EC8CB98D8}" srcOrd="0" destOrd="0" presId="urn:microsoft.com/office/officeart/2005/8/layout/gear1"/>
    <dgm:cxn modelId="{1B642D24-FB8B-48F2-9CD4-CC12C26BB66A}" type="presOf" srcId="{D9D428CF-D09D-41D9-8684-AC8F143C1EDF}" destId="{1EC43104-48A9-4ED3-BD9B-506463CD10FB}" srcOrd="0" destOrd="0" presId="urn:microsoft.com/office/officeart/2005/8/layout/gear1"/>
    <dgm:cxn modelId="{41A6AC2E-812E-4739-B8A2-68472CE430BD}" type="presOf" srcId="{C830FB4E-E939-45DF-93EA-29C3DA3CF795}" destId="{462B543D-967A-4178-AA9A-EA8520DD6E19}" srcOrd="0" destOrd="0" presId="urn:microsoft.com/office/officeart/2005/8/layout/gear1"/>
    <dgm:cxn modelId="{DE137F68-5F15-42C8-8387-B12D2E913FBE}" srcId="{E548EC22-9EB2-4DB8-AF1D-27BBB5EBE52A}" destId="{CEA0023C-7B45-4811-B83D-FD5318C0088A}" srcOrd="2" destOrd="0" parTransId="{E28B9441-86B3-4EF9-9FA6-8B478C92974F}" sibTransId="{C830FB4E-E939-45DF-93EA-29C3DA3CF795}"/>
    <dgm:cxn modelId="{483E5FA5-5612-42D7-892B-60DCA3E8778D}" type="presOf" srcId="{1514FFE3-E69E-4DDC-BAF0-A6E7F7157CC6}" destId="{2B845EAB-99A7-4E39-9909-38D24E1E7AE9}" srcOrd="0" destOrd="0" presId="urn:microsoft.com/office/officeart/2005/8/layout/gear1"/>
    <dgm:cxn modelId="{56F94243-15A8-43C2-88D9-0340C869A2D9}" type="presOf" srcId="{CEA0023C-7B45-4811-B83D-FD5318C0088A}" destId="{0C0D971B-6DC4-43A5-9240-C882AC100857}" srcOrd="1" destOrd="0" presId="urn:microsoft.com/office/officeart/2005/8/layout/gear1"/>
    <dgm:cxn modelId="{19DAC69F-137A-4552-9C9A-0FA51AA733DF}" type="presOf" srcId="{D9D428CF-D09D-41D9-8684-AC8F143C1EDF}" destId="{BAA2359B-2FF9-4448-B3D3-92ED9D869A5D}" srcOrd="1" destOrd="0" presId="urn:microsoft.com/office/officeart/2005/8/layout/gear1"/>
    <dgm:cxn modelId="{E2602203-B12D-401F-BD37-36457FE17233}" type="presOf" srcId="{5B65D572-1BA1-40B6-8EA8-A0E1691CFE2B}" destId="{AB3C298F-FF77-4110-989C-F4E158263BDB}" srcOrd="0" destOrd="0" presId="urn:microsoft.com/office/officeart/2005/8/layout/gear1"/>
    <dgm:cxn modelId="{896111BB-875B-443D-B1E5-BB9789B3F85D}" type="presOf" srcId="{CF4CD302-7CEE-47DD-AD8C-99B3B964F818}" destId="{50322276-9910-4704-9C8D-139F856A2785}" srcOrd="0" destOrd="0" presId="urn:microsoft.com/office/officeart/2005/8/layout/gear1"/>
    <dgm:cxn modelId="{EDC0DDA7-5688-4CEB-976B-57F3319C1F42}" type="presOf" srcId="{D9D428CF-D09D-41D9-8684-AC8F143C1EDF}" destId="{F49C051B-CA5B-41CC-A2E3-9E74BB1B1277}" srcOrd="2" destOrd="0" presId="urn:microsoft.com/office/officeart/2005/8/layout/gear1"/>
    <dgm:cxn modelId="{EFA62E67-FA9D-4895-8561-B0727349F236}" srcId="{E548EC22-9EB2-4DB8-AF1D-27BBB5EBE52A}" destId="{D9D428CF-D09D-41D9-8684-AC8F143C1EDF}" srcOrd="1" destOrd="0" parTransId="{1326AAFE-E57A-45BE-A98C-27ED34DCFB71}" sibTransId="{CF4CD302-7CEE-47DD-AD8C-99B3B964F818}"/>
    <dgm:cxn modelId="{36442AEB-CBD1-44C9-93B9-CF0EE35041C8}" type="presOf" srcId="{CEA0023C-7B45-4811-B83D-FD5318C0088A}" destId="{E617D18D-AC42-4FC3-A402-18995F178EF8}" srcOrd="2" destOrd="0" presId="urn:microsoft.com/office/officeart/2005/8/layout/gear1"/>
    <dgm:cxn modelId="{4A13077C-B4FD-4523-9729-1C9DB4176C70}" type="presOf" srcId="{5B65D572-1BA1-40B6-8EA8-A0E1691CFE2B}" destId="{200DE759-0AE8-4E71-B4B9-3FAC299C99F6}" srcOrd="1" destOrd="0" presId="urn:microsoft.com/office/officeart/2005/8/layout/gear1"/>
    <dgm:cxn modelId="{BD8B2F5D-6809-43A1-9C41-A7E04163A2D1}" type="presParOf" srcId="{9133906B-FF7E-41DD-80E4-F29EC8CB98D8}" destId="{AB3C298F-FF77-4110-989C-F4E158263BDB}" srcOrd="0" destOrd="0" presId="urn:microsoft.com/office/officeart/2005/8/layout/gear1"/>
    <dgm:cxn modelId="{3D1EBF81-B20B-4270-A653-28DD491BB049}" type="presParOf" srcId="{9133906B-FF7E-41DD-80E4-F29EC8CB98D8}" destId="{200DE759-0AE8-4E71-B4B9-3FAC299C99F6}" srcOrd="1" destOrd="0" presId="urn:microsoft.com/office/officeart/2005/8/layout/gear1"/>
    <dgm:cxn modelId="{A0C4161A-2B5B-4507-AEFD-AC8C51B061AC}" type="presParOf" srcId="{9133906B-FF7E-41DD-80E4-F29EC8CB98D8}" destId="{99E40743-6E39-4179-AF40-DF2E9B727CA6}" srcOrd="2" destOrd="0" presId="urn:microsoft.com/office/officeart/2005/8/layout/gear1"/>
    <dgm:cxn modelId="{4818C6A8-B88B-419C-8E8A-0EF830B7DB6A}" type="presParOf" srcId="{9133906B-FF7E-41DD-80E4-F29EC8CB98D8}" destId="{1EC43104-48A9-4ED3-BD9B-506463CD10FB}" srcOrd="3" destOrd="0" presId="urn:microsoft.com/office/officeart/2005/8/layout/gear1"/>
    <dgm:cxn modelId="{AE3248A3-4881-4CC3-B004-E804ED6D6DF6}" type="presParOf" srcId="{9133906B-FF7E-41DD-80E4-F29EC8CB98D8}" destId="{BAA2359B-2FF9-4448-B3D3-92ED9D869A5D}" srcOrd="4" destOrd="0" presId="urn:microsoft.com/office/officeart/2005/8/layout/gear1"/>
    <dgm:cxn modelId="{91F1BD52-090C-4389-8CBA-C80ED54B10DC}" type="presParOf" srcId="{9133906B-FF7E-41DD-80E4-F29EC8CB98D8}" destId="{F49C051B-CA5B-41CC-A2E3-9E74BB1B1277}" srcOrd="5" destOrd="0" presId="urn:microsoft.com/office/officeart/2005/8/layout/gear1"/>
    <dgm:cxn modelId="{0B65E60A-C7DD-4ADC-90C1-F7649883C34D}" type="presParOf" srcId="{9133906B-FF7E-41DD-80E4-F29EC8CB98D8}" destId="{2A5FE8EE-50CF-4FA5-BAD5-255171A124C4}" srcOrd="6" destOrd="0" presId="urn:microsoft.com/office/officeart/2005/8/layout/gear1"/>
    <dgm:cxn modelId="{8B07760E-13FE-4EE0-B908-65F15507E612}" type="presParOf" srcId="{9133906B-FF7E-41DD-80E4-F29EC8CB98D8}" destId="{0C0D971B-6DC4-43A5-9240-C882AC100857}" srcOrd="7" destOrd="0" presId="urn:microsoft.com/office/officeart/2005/8/layout/gear1"/>
    <dgm:cxn modelId="{B3D80054-7A7B-443B-A689-6D9AE6CC2002}" type="presParOf" srcId="{9133906B-FF7E-41DD-80E4-F29EC8CB98D8}" destId="{E617D18D-AC42-4FC3-A402-18995F178EF8}" srcOrd="8" destOrd="0" presId="urn:microsoft.com/office/officeart/2005/8/layout/gear1"/>
    <dgm:cxn modelId="{77531851-1019-4187-8966-E52E6E41C9D2}" type="presParOf" srcId="{9133906B-FF7E-41DD-80E4-F29EC8CB98D8}" destId="{1B43B14A-2163-4DC3-8AE3-E07D23BDAE6C}" srcOrd="9" destOrd="0" presId="urn:microsoft.com/office/officeart/2005/8/layout/gear1"/>
    <dgm:cxn modelId="{2089ED75-DEF5-4D6A-B41F-EA8524EED87E}" type="presParOf" srcId="{9133906B-FF7E-41DD-80E4-F29EC8CB98D8}" destId="{2B845EAB-99A7-4E39-9909-38D24E1E7AE9}" srcOrd="10" destOrd="0" presId="urn:microsoft.com/office/officeart/2005/8/layout/gear1"/>
    <dgm:cxn modelId="{E80AC6A6-49BF-4FA8-B796-EC7F6C2304E7}" type="presParOf" srcId="{9133906B-FF7E-41DD-80E4-F29EC8CB98D8}" destId="{50322276-9910-4704-9C8D-139F856A2785}" srcOrd="11" destOrd="0" presId="urn:microsoft.com/office/officeart/2005/8/layout/gear1"/>
    <dgm:cxn modelId="{B9B021A3-9283-407B-B12B-E8F5A3D4F8C0}" type="presParOf" srcId="{9133906B-FF7E-41DD-80E4-F29EC8CB98D8}" destId="{462B543D-967A-4178-AA9A-EA8520DD6E1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9422CF-8686-4680-9612-12D0DF80A5BF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14B101C5-711B-44AA-8384-759C7B366813}">
      <dgm:prSet phldrT="[Text]"/>
      <dgm:spPr/>
      <dgm:t>
        <a:bodyPr/>
        <a:lstStyle/>
        <a:p>
          <a:r>
            <a:rPr lang="sk-SK" dirty="0" smtClean="0">
              <a:solidFill>
                <a:schemeClr val="accent2">
                  <a:lumMod val="75000"/>
                </a:schemeClr>
              </a:solidFill>
            </a:rPr>
            <a:t>Tabela w pkt. 25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93D54F5-57EA-4F41-8CE8-846DB64DC5E4}" type="parTrans" cxnId="{BC0DA962-A1F3-4F91-9985-86CFE7BD57E2}">
      <dgm:prSet/>
      <dgm:spPr/>
      <dgm:t>
        <a:bodyPr/>
        <a:lstStyle/>
        <a:p>
          <a:endParaRPr lang="en-US"/>
        </a:p>
      </dgm:t>
    </dgm:pt>
    <dgm:pt modelId="{0C31E246-89BB-489C-8850-D88E4AE258F6}" type="sibTrans" cxnId="{BC0DA962-A1F3-4F91-9985-86CFE7BD57E2}">
      <dgm:prSet/>
      <dgm:spPr/>
      <dgm:t>
        <a:bodyPr/>
        <a:lstStyle/>
        <a:p>
          <a:endParaRPr lang="en-US"/>
        </a:p>
      </dgm:t>
    </dgm:pt>
    <dgm:pt modelId="{4821CC09-B37D-4E44-84C4-C7EF71675629}">
      <dgm:prSet phldrT="[Text]" custT="1"/>
      <dgm:spPr/>
      <dgm:t>
        <a:bodyPr/>
        <a:lstStyle/>
        <a:p>
          <a:r>
            <a:rPr lang="sk-SK" sz="1100" dirty="0" smtClean="0">
              <a:solidFill>
                <a:schemeClr val="accent2">
                  <a:lumMod val="75000"/>
                </a:schemeClr>
              </a:solidFill>
            </a:rPr>
            <a:t>Wniosek o dofinansowanie</a:t>
          </a:r>
          <a:endParaRPr lang="en-US" sz="1100" dirty="0">
            <a:solidFill>
              <a:schemeClr val="accent2">
                <a:lumMod val="75000"/>
              </a:schemeClr>
            </a:solidFill>
          </a:endParaRPr>
        </a:p>
      </dgm:t>
    </dgm:pt>
    <dgm:pt modelId="{60053CAB-C4CC-4AF4-8372-59460EF543FE}" type="parTrans" cxnId="{27DBF965-DBF6-4C22-991A-D51DAD4B5D14}">
      <dgm:prSet/>
      <dgm:spPr/>
      <dgm:t>
        <a:bodyPr/>
        <a:lstStyle/>
        <a:p>
          <a:endParaRPr lang="en-US"/>
        </a:p>
      </dgm:t>
    </dgm:pt>
    <dgm:pt modelId="{A68DD68B-8855-4CE5-8601-73A945B74112}" type="sibTrans" cxnId="{27DBF965-DBF6-4C22-991A-D51DAD4B5D14}">
      <dgm:prSet/>
      <dgm:spPr/>
      <dgm:t>
        <a:bodyPr/>
        <a:lstStyle/>
        <a:p>
          <a:endParaRPr lang="en-US"/>
        </a:p>
      </dgm:t>
    </dgm:pt>
    <dgm:pt modelId="{979C2B0D-ABCE-4D63-AC6D-8848BC3A47BF}">
      <dgm:prSet phldrT="[Text]" custT="1"/>
      <dgm:spPr/>
      <dgm:t>
        <a:bodyPr/>
        <a:lstStyle/>
        <a:p>
          <a:r>
            <a:rPr lang="sk-SK" sz="1600" dirty="0" smtClean="0">
              <a:solidFill>
                <a:schemeClr val="accent2">
                  <a:lumMod val="75000"/>
                </a:schemeClr>
              </a:solidFill>
            </a:rPr>
            <a:t>Pkt 22</a:t>
          </a:r>
          <a:endParaRPr lang="en-US" sz="1600" dirty="0">
            <a:solidFill>
              <a:schemeClr val="accent2">
                <a:lumMod val="75000"/>
              </a:schemeClr>
            </a:solidFill>
          </a:endParaRPr>
        </a:p>
      </dgm:t>
    </dgm:pt>
    <dgm:pt modelId="{6D4A2744-D5FF-4EB0-95DA-2E91DE1F2B77}" type="parTrans" cxnId="{736E5C78-FAE4-4D00-AD4D-7C96FFD45795}">
      <dgm:prSet/>
      <dgm:spPr/>
      <dgm:t>
        <a:bodyPr/>
        <a:lstStyle/>
        <a:p>
          <a:endParaRPr lang="en-US"/>
        </a:p>
      </dgm:t>
    </dgm:pt>
    <dgm:pt modelId="{62CC16CD-1815-4477-9A7F-7CA3F837EDB7}" type="sibTrans" cxnId="{736E5C78-FAE4-4D00-AD4D-7C96FFD45795}">
      <dgm:prSet/>
      <dgm:spPr/>
      <dgm:t>
        <a:bodyPr/>
        <a:lstStyle/>
        <a:p>
          <a:endParaRPr lang="en-US"/>
        </a:p>
      </dgm:t>
    </dgm:pt>
    <dgm:pt modelId="{CB607A47-2E06-4875-9F7B-3DB626D95DA7}" type="pres">
      <dgm:prSet presAssocID="{1D9422CF-8686-4680-9612-12D0DF80A5B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77F50A9-62B2-4B5D-ABE5-A4A15879EA80}" type="pres">
      <dgm:prSet presAssocID="{14B101C5-711B-44AA-8384-759C7B366813}" presName="gear1" presStyleLbl="node1" presStyleIdx="0" presStyleCnt="3" custAng="21183131" custScaleX="87894" custScaleY="69589" custLinFactNeighborX="2057" custLinFactNeighborY="-117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C6E51-0703-4168-9C52-A61BC4B43708}" type="pres">
      <dgm:prSet presAssocID="{14B101C5-711B-44AA-8384-759C7B366813}" presName="gear1srcNode" presStyleLbl="node1" presStyleIdx="0" presStyleCnt="3"/>
      <dgm:spPr/>
      <dgm:t>
        <a:bodyPr/>
        <a:lstStyle/>
        <a:p>
          <a:endParaRPr lang="en-US"/>
        </a:p>
      </dgm:t>
    </dgm:pt>
    <dgm:pt modelId="{FAF800A9-6D9B-4A4A-B123-5020242F3B62}" type="pres">
      <dgm:prSet presAssocID="{14B101C5-711B-44AA-8384-759C7B366813}" presName="gear1dstNode" presStyleLbl="node1" presStyleIdx="0" presStyleCnt="3"/>
      <dgm:spPr/>
      <dgm:t>
        <a:bodyPr/>
        <a:lstStyle/>
        <a:p>
          <a:endParaRPr lang="en-US"/>
        </a:p>
      </dgm:t>
    </dgm:pt>
    <dgm:pt modelId="{B660B654-E245-435D-8D0E-D579F0EFD5D2}" type="pres">
      <dgm:prSet presAssocID="{4821CC09-B37D-4E44-84C4-C7EF71675629}" presName="gear2" presStyleLbl="node1" presStyleIdx="1" presStyleCnt="3" custAng="21224995" custScaleX="107004" custScaleY="96074" custLinFactNeighborX="483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F24BB-9A17-4441-8F58-71819E592A3B}" type="pres">
      <dgm:prSet presAssocID="{4821CC09-B37D-4E44-84C4-C7EF71675629}" presName="gear2srcNode" presStyleLbl="node1" presStyleIdx="1" presStyleCnt="3"/>
      <dgm:spPr/>
      <dgm:t>
        <a:bodyPr/>
        <a:lstStyle/>
        <a:p>
          <a:endParaRPr lang="en-US"/>
        </a:p>
      </dgm:t>
    </dgm:pt>
    <dgm:pt modelId="{E41A076D-7B88-44B6-9135-182784F23936}" type="pres">
      <dgm:prSet presAssocID="{4821CC09-B37D-4E44-84C4-C7EF71675629}" presName="gear2dstNode" presStyleLbl="node1" presStyleIdx="1" presStyleCnt="3"/>
      <dgm:spPr/>
      <dgm:t>
        <a:bodyPr/>
        <a:lstStyle/>
        <a:p>
          <a:endParaRPr lang="en-US"/>
        </a:p>
      </dgm:t>
    </dgm:pt>
    <dgm:pt modelId="{74E8A372-FC48-4A5F-8EE3-39E906CE1D26}" type="pres">
      <dgm:prSet presAssocID="{979C2B0D-ABCE-4D63-AC6D-8848BC3A47BF}" presName="gear3" presStyleLbl="node1" presStyleIdx="2" presStyleCnt="3" custAng="537136" custLinFactNeighborX="6713" custLinFactNeighborY="5357"/>
      <dgm:spPr/>
      <dgm:t>
        <a:bodyPr/>
        <a:lstStyle/>
        <a:p>
          <a:endParaRPr lang="en-US"/>
        </a:p>
      </dgm:t>
    </dgm:pt>
    <dgm:pt modelId="{1C6FF71B-295D-40B7-97FC-AC9B17CC7791}" type="pres">
      <dgm:prSet presAssocID="{979C2B0D-ABCE-4D63-AC6D-8848BC3A47B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F8E56-0804-4F78-9205-A8074A9BBD4D}" type="pres">
      <dgm:prSet presAssocID="{979C2B0D-ABCE-4D63-AC6D-8848BC3A47BF}" presName="gear3srcNode" presStyleLbl="node1" presStyleIdx="2" presStyleCnt="3"/>
      <dgm:spPr/>
      <dgm:t>
        <a:bodyPr/>
        <a:lstStyle/>
        <a:p>
          <a:endParaRPr lang="en-US"/>
        </a:p>
      </dgm:t>
    </dgm:pt>
    <dgm:pt modelId="{9F1B8A42-400F-4214-B96C-C818DEAEB9E3}" type="pres">
      <dgm:prSet presAssocID="{979C2B0D-ABCE-4D63-AC6D-8848BC3A47BF}" presName="gear3dstNode" presStyleLbl="node1" presStyleIdx="2" presStyleCnt="3"/>
      <dgm:spPr/>
      <dgm:t>
        <a:bodyPr/>
        <a:lstStyle/>
        <a:p>
          <a:endParaRPr lang="en-US"/>
        </a:p>
      </dgm:t>
    </dgm:pt>
    <dgm:pt modelId="{11000155-BEE5-4874-90D8-BA60A80C061B}" type="pres">
      <dgm:prSet presAssocID="{0C31E246-89BB-489C-8850-D88E4AE258F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31F7CD7-F7DE-4032-8446-A1DC30109E54}" type="pres">
      <dgm:prSet presAssocID="{A68DD68B-8855-4CE5-8601-73A945B7411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C1EE405-70D0-4E2C-999B-7D8FA0BDD76F}" type="pres">
      <dgm:prSet presAssocID="{62CC16CD-1815-4477-9A7F-7CA3F837EDB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48B61FD-6357-49AF-B44A-C337AE1A461F}" type="presOf" srcId="{979C2B0D-ABCE-4D63-AC6D-8848BC3A47BF}" destId="{74E8A372-FC48-4A5F-8EE3-39E906CE1D26}" srcOrd="0" destOrd="0" presId="urn:microsoft.com/office/officeart/2005/8/layout/gear1"/>
    <dgm:cxn modelId="{4CDD7C83-D03D-4E5E-B32B-4DE2045DF50C}" type="presOf" srcId="{14B101C5-711B-44AA-8384-759C7B366813}" destId="{A77F50A9-62B2-4B5D-ABE5-A4A15879EA80}" srcOrd="0" destOrd="0" presId="urn:microsoft.com/office/officeart/2005/8/layout/gear1"/>
    <dgm:cxn modelId="{323A39B1-3A25-49E4-9C2B-6AD8836A4267}" type="presOf" srcId="{4821CC09-B37D-4E44-84C4-C7EF71675629}" destId="{B660B654-E245-435D-8D0E-D579F0EFD5D2}" srcOrd="0" destOrd="0" presId="urn:microsoft.com/office/officeart/2005/8/layout/gear1"/>
    <dgm:cxn modelId="{159016E0-84DF-4453-B761-990B3720D8EF}" type="presOf" srcId="{0C31E246-89BB-489C-8850-D88E4AE258F6}" destId="{11000155-BEE5-4874-90D8-BA60A80C061B}" srcOrd="0" destOrd="0" presId="urn:microsoft.com/office/officeart/2005/8/layout/gear1"/>
    <dgm:cxn modelId="{1D06BB45-E3B9-4234-80F0-437E8E75D2A0}" type="presOf" srcId="{14B101C5-711B-44AA-8384-759C7B366813}" destId="{46DC6E51-0703-4168-9C52-A61BC4B43708}" srcOrd="1" destOrd="0" presId="urn:microsoft.com/office/officeart/2005/8/layout/gear1"/>
    <dgm:cxn modelId="{EBD6B3F6-F552-4FAE-9CDC-148B5BBF6577}" type="presOf" srcId="{14B101C5-711B-44AA-8384-759C7B366813}" destId="{FAF800A9-6D9B-4A4A-B123-5020242F3B62}" srcOrd="2" destOrd="0" presId="urn:microsoft.com/office/officeart/2005/8/layout/gear1"/>
    <dgm:cxn modelId="{70CF43B5-9E29-419C-A2A6-7DCF3358502A}" type="presOf" srcId="{979C2B0D-ABCE-4D63-AC6D-8848BC3A47BF}" destId="{1C6FF71B-295D-40B7-97FC-AC9B17CC7791}" srcOrd="1" destOrd="0" presId="urn:microsoft.com/office/officeart/2005/8/layout/gear1"/>
    <dgm:cxn modelId="{A5F93450-1D7C-4AD0-83FF-9A8FEE5BB7C9}" type="presOf" srcId="{62CC16CD-1815-4477-9A7F-7CA3F837EDB7}" destId="{4C1EE405-70D0-4E2C-999B-7D8FA0BDD76F}" srcOrd="0" destOrd="0" presId="urn:microsoft.com/office/officeart/2005/8/layout/gear1"/>
    <dgm:cxn modelId="{736E5C78-FAE4-4D00-AD4D-7C96FFD45795}" srcId="{1D9422CF-8686-4680-9612-12D0DF80A5BF}" destId="{979C2B0D-ABCE-4D63-AC6D-8848BC3A47BF}" srcOrd="2" destOrd="0" parTransId="{6D4A2744-D5FF-4EB0-95DA-2E91DE1F2B77}" sibTransId="{62CC16CD-1815-4477-9A7F-7CA3F837EDB7}"/>
    <dgm:cxn modelId="{27DBF965-DBF6-4C22-991A-D51DAD4B5D14}" srcId="{1D9422CF-8686-4680-9612-12D0DF80A5BF}" destId="{4821CC09-B37D-4E44-84C4-C7EF71675629}" srcOrd="1" destOrd="0" parTransId="{60053CAB-C4CC-4AF4-8372-59460EF543FE}" sibTransId="{A68DD68B-8855-4CE5-8601-73A945B74112}"/>
    <dgm:cxn modelId="{BC0DA962-A1F3-4F91-9985-86CFE7BD57E2}" srcId="{1D9422CF-8686-4680-9612-12D0DF80A5BF}" destId="{14B101C5-711B-44AA-8384-759C7B366813}" srcOrd="0" destOrd="0" parTransId="{493D54F5-57EA-4F41-8CE8-846DB64DC5E4}" sibTransId="{0C31E246-89BB-489C-8850-D88E4AE258F6}"/>
    <dgm:cxn modelId="{4B42EB57-56AC-4AEE-943C-47AD4F725900}" type="presOf" srcId="{4821CC09-B37D-4E44-84C4-C7EF71675629}" destId="{67BF24BB-9A17-4441-8F58-71819E592A3B}" srcOrd="1" destOrd="0" presId="urn:microsoft.com/office/officeart/2005/8/layout/gear1"/>
    <dgm:cxn modelId="{EF94B39C-ADF9-4183-91A8-FBE1201223C9}" type="presOf" srcId="{4821CC09-B37D-4E44-84C4-C7EF71675629}" destId="{E41A076D-7B88-44B6-9135-182784F23936}" srcOrd="2" destOrd="0" presId="urn:microsoft.com/office/officeart/2005/8/layout/gear1"/>
    <dgm:cxn modelId="{373215D5-7DE9-4F13-96D2-6D00F350ED12}" type="presOf" srcId="{1D9422CF-8686-4680-9612-12D0DF80A5BF}" destId="{CB607A47-2E06-4875-9F7B-3DB626D95DA7}" srcOrd="0" destOrd="0" presId="urn:microsoft.com/office/officeart/2005/8/layout/gear1"/>
    <dgm:cxn modelId="{128054D4-E22A-425C-A18B-831847355E47}" type="presOf" srcId="{A68DD68B-8855-4CE5-8601-73A945B74112}" destId="{531F7CD7-F7DE-4032-8446-A1DC30109E54}" srcOrd="0" destOrd="0" presId="urn:microsoft.com/office/officeart/2005/8/layout/gear1"/>
    <dgm:cxn modelId="{402252D0-9D1B-4DAE-B936-D0FD7BE0BE0F}" type="presOf" srcId="{979C2B0D-ABCE-4D63-AC6D-8848BC3A47BF}" destId="{5C3F8E56-0804-4F78-9205-A8074A9BBD4D}" srcOrd="2" destOrd="0" presId="urn:microsoft.com/office/officeart/2005/8/layout/gear1"/>
    <dgm:cxn modelId="{1058DD83-583D-47C2-9AF0-B089D1DDA68B}" type="presOf" srcId="{979C2B0D-ABCE-4D63-AC6D-8848BC3A47BF}" destId="{9F1B8A42-400F-4214-B96C-C818DEAEB9E3}" srcOrd="3" destOrd="0" presId="urn:microsoft.com/office/officeart/2005/8/layout/gear1"/>
    <dgm:cxn modelId="{6C011082-6E3C-4A87-BCCE-3D552C704F50}" type="presParOf" srcId="{CB607A47-2E06-4875-9F7B-3DB626D95DA7}" destId="{A77F50A9-62B2-4B5D-ABE5-A4A15879EA80}" srcOrd="0" destOrd="0" presId="urn:microsoft.com/office/officeart/2005/8/layout/gear1"/>
    <dgm:cxn modelId="{9C27FBBD-B6F8-4919-8B27-5C85B9A48299}" type="presParOf" srcId="{CB607A47-2E06-4875-9F7B-3DB626D95DA7}" destId="{46DC6E51-0703-4168-9C52-A61BC4B43708}" srcOrd="1" destOrd="0" presId="urn:microsoft.com/office/officeart/2005/8/layout/gear1"/>
    <dgm:cxn modelId="{94607209-2CCF-40DC-8635-0ACD86BD99EB}" type="presParOf" srcId="{CB607A47-2E06-4875-9F7B-3DB626D95DA7}" destId="{FAF800A9-6D9B-4A4A-B123-5020242F3B62}" srcOrd="2" destOrd="0" presId="urn:microsoft.com/office/officeart/2005/8/layout/gear1"/>
    <dgm:cxn modelId="{3B9D4A27-9D83-46AA-9469-00F18675FB21}" type="presParOf" srcId="{CB607A47-2E06-4875-9F7B-3DB626D95DA7}" destId="{B660B654-E245-435D-8D0E-D579F0EFD5D2}" srcOrd="3" destOrd="0" presId="urn:microsoft.com/office/officeart/2005/8/layout/gear1"/>
    <dgm:cxn modelId="{9175C86F-9311-435D-AF34-E468E68670EA}" type="presParOf" srcId="{CB607A47-2E06-4875-9F7B-3DB626D95DA7}" destId="{67BF24BB-9A17-4441-8F58-71819E592A3B}" srcOrd="4" destOrd="0" presId="urn:microsoft.com/office/officeart/2005/8/layout/gear1"/>
    <dgm:cxn modelId="{1E71D443-9760-457A-A8CA-6A01D56568DA}" type="presParOf" srcId="{CB607A47-2E06-4875-9F7B-3DB626D95DA7}" destId="{E41A076D-7B88-44B6-9135-182784F23936}" srcOrd="5" destOrd="0" presId="urn:microsoft.com/office/officeart/2005/8/layout/gear1"/>
    <dgm:cxn modelId="{2970633F-97B4-47AF-B0FE-94C5AAC892A7}" type="presParOf" srcId="{CB607A47-2E06-4875-9F7B-3DB626D95DA7}" destId="{74E8A372-FC48-4A5F-8EE3-39E906CE1D26}" srcOrd="6" destOrd="0" presId="urn:microsoft.com/office/officeart/2005/8/layout/gear1"/>
    <dgm:cxn modelId="{F0BE5440-69B3-471B-BA9F-8B582E8F2DE3}" type="presParOf" srcId="{CB607A47-2E06-4875-9F7B-3DB626D95DA7}" destId="{1C6FF71B-295D-40B7-97FC-AC9B17CC7791}" srcOrd="7" destOrd="0" presId="urn:microsoft.com/office/officeart/2005/8/layout/gear1"/>
    <dgm:cxn modelId="{8F4352DA-7046-4A70-A7FF-0DE1F1D225C5}" type="presParOf" srcId="{CB607A47-2E06-4875-9F7B-3DB626D95DA7}" destId="{5C3F8E56-0804-4F78-9205-A8074A9BBD4D}" srcOrd="8" destOrd="0" presId="urn:microsoft.com/office/officeart/2005/8/layout/gear1"/>
    <dgm:cxn modelId="{1811DB09-DA65-405E-B496-9AC4878A2B0D}" type="presParOf" srcId="{CB607A47-2E06-4875-9F7B-3DB626D95DA7}" destId="{9F1B8A42-400F-4214-B96C-C818DEAEB9E3}" srcOrd="9" destOrd="0" presId="urn:microsoft.com/office/officeart/2005/8/layout/gear1"/>
    <dgm:cxn modelId="{FA7887EE-1D55-4C9A-957E-600A8BDE8379}" type="presParOf" srcId="{CB607A47-2E06-4875-9F7B-3DB626D95DA7}" destId="{11000155-BEE5-4874-90D8-BA60A80C061B}" srcOrd="10" destOrd="0" presId="urn:microsoft.com/office/officeart/2005/8/layout/gear1"/>
    <dgm:cxn modelId="{75C9747E-4B53-475B-B319-016F5E28158F}" type="presParOf" srcId="{CB607A47-2E06-4875-9F7B-3DB626D95DA7}" destId="{531F7CD7-F7DE-4032-8446-A1DC30109E54}" srcOrd="11" destOrd="0" presId="urn:microsoft.com/office/officeart/2005/8/layout/gear1"/>
    <dgm:cxn modelId="{5268D222-9C8C-4C5C-8980-7C2922741CA1}" type="presParOf" srcId="{CB607A47-2E06-4875-9F7B-3DB626D95DA7}" destId="{4C1EE405-70D0-4E2C-999B-7D8FA0BDD76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8EC22-9EB2-4DB8-AF1D-27BBB5EBE52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0"/>
      <dgm:spPr/>
    </dgm:pt>
    <dgm:pt modelId="{5B65D572-1BA1-40B6-8EA8-A0E1691CFE2B}">
      <dgm:prSet phldrT="[Text]" phldr="1"/>
      <dgm:spPr/>
      <dgm:t>
        <a:bodyPr/>
        <a:lstStyle/>
        <a:p>
          <a:endParaRPr lang="en-US" dirty="0"/>
        </a:p>
      </dgm:t>
    </dgm:pt>
    <dgm:pt modelId="{D176CDCB-41CC-47BB-BA59-D7C3FD80B1AF}" type="parTrans" cxnId="{1DA888A0-0BF1-4C03-A12D-7D2EEC3ACC5C}">
      <dgm:prSet/>
      <dgm:spPr/>
    </dgm:pt>
    <dgm:pt modelId="{1514FFE3-E69E-4DDC-BAF0-A6E7F7157CC6}" type="sibTrans" cxnId="{1DA888A0-0BF1-4C03-A12D-7D2EEC3ACC5C}">
      <dgm:prSet/>
      <dgm:spPr/>
    </dgm:pt>
    <dgm:pt modelId="{D9D428CF-D09D-41D9-8684-AC8F143C1EDF}">
      <dgm:prSet phldrT="[Text]" phldr="1"/>
      <dgm:spPr/>
      <dgm:t>
        <a:bodyPr/>
        <a:lstStyle/>
        <a:p>
          <a:endParaRPr lang="en-US" dirty="0"/>
        </a:p>
      </dgm:t>
    </dgm:pt>
    <dgm:pt modelId="{1326AAFE-E57A-45BE-A98C-27ED34DCFB71}" type="parTrans" cxnId="{EFA62E67-FA9D-4895-8561-B0727349F236}">
      <dgm:prSet/>
      <dgm:spPr/>
    </dgm:pt>
    <dgm:pt modelId="{CF4CD302-7CEE-47DD-AD8C-99B3B964F818}" type="sibTrans" cxnId="{EFA62E67-FA9D-4895-8561-B0727349F236}">
      <dgm:prSet/>
      <dgm:spPr/>
    </dgm:pt>
    <dgm:pt modelId="{CEA0023C-7B45-4811-B83D-FD5318C0088A}">
      <dgm:prSet phldrT="[Text]" phldr="1"/>
      <dgm:spPr/>
      <dgm:t>
        <a:bodyPr/>
        <a:lstStyle/>
        <a:p>
          <a:endParaRPr lang="en-US" dirty="0"/>
        </a:p>
      </dgm:t>
    </dgm:pt>
    <dgm:pt modelId="{E28B9441-86B3-4EF9-9FA6-8B478C92974F}" type="parTrans" cxnId="{DE137F68-5F15-42C8-8387-B12D2E913FBE}">
      <dgm:prSet/>
      <dgm:spPr/>
    </dgm:pt>
    <dgm:pt modelId="{C830FB4E-E939-45DF-93EA-29C3DA3CF795}" type="sibTrans" cxnId="{DE137F68-5F15-42C8-8387-B12D2E913FBE}">
      <dgm:prSet/>
      <dgm:spPr/>
    </dgm:pt>
    <dgm:pt modelId="{9133906B-FF7E-41DD-80E4-F29EC8CB98D8}" type="pres">
      <dgm:prSet presAssocID="{E548EC22-9EB2-4DB8-AF1D-27BBB5EBE52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B3C298F-FF77-4110-989C-F4E158263BDB}" type="pres">
      <dgm:prSet presAssocID="{5B65D572-1BA1-40B6-8EA8-A0E1691CFE2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DE759-0AE8-4E71-B4B9-3FAC299C99F6}" type="pres">
      <dgm:prSet presAssocID="{5B65D572-1BA1-40B6-8EA8-A0E1691CFE2B}" presName="gear1srcNode" presStyleLbl="node1" presStyleIdx="0" presStyleCnt="3"/>
      <dgm:spPr/>
      <dgm:t>
        <a:bodyPr/>
        <a:lstStyle/>
        <a:p>
          <a:endParaRPr lang="en-US"/>
        </a:p>
      </dgm:t>
    </dgm:pt>
    <dgm:pt modelId="{99E40743-6E39-4179-AF40-DF2E9B727CA6}" type="pres">
      <dgm:prSet presAssocID="{5B65D572-1BA1-40B6-8EA8-A0E1691CFE2B}" presName="gear1dstNode" presStyleLbl="node1" presStyleIdx="0" presStyleCnt="3"/>
      <dgm:spPr/>
      <dgm:t>
        <a:bodyPr/>
        <a:lstStyle/>
        <a:p>
          <a:endParaRPr lang="en-US"/>
        </a:p>
      </dgm:t>
    </dgm:pt>
    <dgm:pt modelId="{1EC43104-48A9-4ED3-BD9B-506463CD10FB}" type="pres">
      <dgm:prSet presAssocID="{D9D428CF-D09D-41D9-8684-AC8F143C1ED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2359B-2FF9-4448-B3D3-92ED9D869A5D}" type="pres">
      <dgm:prSet presAssocID="{D9D428CF-D09D-41D9-8684-AC8F143C1EDF}" presName="gear2srcNode" presStyleLbl="node1" presStyleIdx="1" presStyleCnt="3"/>
      <dgm:spPr/>
      <dgm:t>
        <a:bodyPr/>
        <a:lstStyle/>
        <a:p>
          <a:endParaRPr lang="en-US"/>
        </a:p>
      </dgm:t>
    </dgm:pt>
    <dgm:pt modelId="{F49C051B-CA5B-41CC-A2E3-9E74BB1B1277}" type="pres">
      <dgm:prSet presAssocID="{D9D428CF-D09D-41D9-8684-AC8F143C1EDF}" presName="gear2dstNode" presStyleLbl="node1" presStyleIdx="1" presStyleCnt="3"/>
      <dgm:spPr/>
      <dgm:t>
        <a:bodyPr/>
        <a:lstStyle/>
        <a:p>
          <a:endParaRPr lang="en-US"/>
        </a:p>
      </dgm:t>
    </dgm:pt>
    <dgm:pt modelId="{2A5FE8EE-50CF-4FA5-BAD5-255171A124C4}" type="pres">
      <dgm:prSet presAssocID="{CEA0023C-7B45-4811-B83D-FD5318C0088A}" presName="gear3" presStyleLbl="node1" presStyleIdx="2" presStyleCnt="3"/>
      <dgm:spPr/>
      <dgm:t>
        <a:bodyPr/>
        <a:lstStyle/>
        <a:p>
          <a:endParaRPr lang="en-US"/>
        </a:p>
      </dgm:t>
    </dgm:pt>
    <dgm:pt modelId="{0C0D971B-6DC4-43A5-9240-C882AC100857}" type="pres">
      <dgm:prSet presAssocID="{CEA0023C-7B45-4811-B83D-FD5318C0088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7D18D-AC42-4FC3-A402-18995F178EF8}" type="pres">
      <dgm:prSet presAssocID="{CEA0023C-7B45-4811-B83D-FD5318C0088A}" presName="gear3srcNode" presStyleLbl="node1" presStyleIdx="2" presStyleCnt="3"/>
      <dgm:spPr/>
      <dgm:t>
        <a:bodyPr/>
        <a:lstStyle/>
        <a:p>
          <a:endParaRPr lang="en-US"/>
        </a:p>
      </dgm:t>
    </dgm:pt>
    <dgm:pt modelId="{1B43B14A-2163-4DC3-8AE3-E07D23BDAE6C}" type="pres">
      <dgm:prSet presAssocID="{CEA0023C-7B45-4811-B83D-FD5318C0088A}" presName="gear3dstNode" presStyleLbl="node1" presStyleIdx="2" presStyleCnt="3"/>
      <dgm:spPr/>
      <dgm:t>
        <a:bodyPr/>
        <a:lstStyle/>
        <a:p>
          <a:endParaRPr lang="en-US"/>
        </a:p>
      </dgm:t>
    </dgm:pt>
    <dgm:pt modelId="{2B845EAB-99A7-4E39-9909-38D24E1E7AE9}" type="pres">
      <dgm:prSet presAssocID="{1514FFE3-E69E-4DDC-BAF0-A6E7F7157CC6}" presName="connector1" presStyleLbl="sibTrans2D1" presStyleIdx="0" presStyleCnt="3"/>
      <dgm:spPr/>
    </dgm:pt>
    <dgm:pt modelId="{50322276-9910-4704-9C8D-139F856A2785}" type="pres">
      <dgm:prSet presAssocID="{CF4CD302-7CEE-47DD-AD8C-99B3B964F818}" presName="connector2" presStyleLbl="sibTrans2D1" presStyleIdx="1" presStyleCnt="3"/>
      <dgm:spPr/>
    </dgm:pt>
    <dgm:pt modelId="{462B543D-967A-4178-AA9A-EA8520DD6E19}" type="pres">
      <dgm:prSet presAssocID="{C830FB4E-E939-45DF-93EA-29C3DA3CF795}" presName="connector3" presStyleLbl="sibTrans2D1" presStyleIdx="2" presStyleCnt="3"/>
      <dgm:spPr/>
    </dgm:pt>
  </dgm:ptLst>
  <dgm:cxnLst>
    <dgm:cxn modelId="{44F56654-BF33-4CC8-AE99-87CF61D3AE4A}" type="presOf" srcId="{CEA0023C-7B45-4811-B83D-FD5318C0088A}" destId="{E617D18D-AC42-4FC3-A402-18995F178EF8}" srcOrd="2" destOrd="0" presId="urn:microsoft.com/office/officeart/2005/8/layout/gear1"/>
    <dgm:cxn modelId="{1DA888A0-0BF1-4C03-A12D-7D2EEC3ACC5C}" srcId="{E548EC22-9EB2-4DB8-AF1D-27BBB5EBE52A}" destId="{5B65D572-1BA1-40B6-8EA8-A0E1691CFE2B}" srcOrd="0" destOrd="0" parTransId="{D176CDCB-41CC-47BB-BA59-D7C3FD80B1AF}" sibTransId="{1514FFE3-E69E-4DDC-BAF0-A6E7F7157CC6}"/>
    <dgm:cxn modelId="{8EBED8BF-ECCC-4416-8A6F-068248CC62D8}" type="presOf" srcId="{E548EC22-9EB2-4DB8-AF1D-27BBB5EBE52A}" destId="{9133906B-FF7E-41DD-80E4-F29EC8CB98D8}" srcOrd="0" destOrd="0" presId="urn:microsoft.com/office/officeart/2005/8/layout/gear1"/>
    <dgm:cxn modelId="{CC9E4099-CE38-40D3-A79A-736A6969D283}" type="presOf" srcId="{D9D428CF-D09D-41D9-8684-AC8F143C1EDF}" destId="{F49C051B-CA5B-41CC-A2E3-9E74BB1B1277}" srcOrd="2" destOrd="0" presId="urn:microsoft.com/office/officeart/2005/8/layout/gear1"/>
    <dgm:cxn modelId="{44E9C58E-E090-41A2-AC2D-FB5CA300D1E1}" type="presOf" srcId="{D9D428CF-D09D-41D9-8684-AC8F143C1EDF}" destId="{BAA2359B-2FF9-4448-B3D3-92ED9D869A5D}" srcOrd="1" destOrd="0" presId="urn:microsoft.com/office/officeart/2005/8/layout/gear1"/>
    <dgm:cxn modelId="{500BA5A9-1FFB-4E21-B4FB-B95AFFC3D5E0}" type="presOf" srcId="{5B65D572-1BA1-40B6-8EA8-A0E1691CFE2B}" destId="{99E40743-6E39-4179-AF40-DF2E9B727CA6}" srcOrd="2" destOrd="0" presId="urn:microsoft.com/office/officeart/2005/8/layout/gear1"/>
    <dgm:cxn modelId="{DE6FA1EE-443C-4DBE-BBA6-8132B9E2C93E}" type="presOf" srcId="{D9D428CF-D09D-41D9-8684-AC8F143C1EDF}" destId="{1EC43104-48A9-4ED3-BD9B-506463CD10FB}" srcOrd="0" destOrd="0" presId="urn:microsoft.com/office/officeart/2005/8/layout/gear1"/>
    <dgm:cxn modelId="{DE137F68-5F15-42C8-8387-B12D2E913FBE}" srcId="{E548EC22-9EB2-4DB8-AF1D-27BBB5EBE52A}" destId="{CEA0023C-7B45-4811-B83D-FD5318C0088A}" srcOrd="2" destOrd="0" parTransId="{E28B9441-86B3-4EF9-9FA6-8B478C92974F}" sibTransId="{C830FB4E-E939-45DF-93EA-29C3DA3CF795}"/>
    <dgm:cxn modelId="{6BC0218D-1350-4E27-B0F5-722DF96C124D}" type="presOf" srcId="{CEA0023C-7B45-4811-B83D-FD5318C0088A}" destId="{0C0D971B-6DC4-43A5-9240-C882AC100857}" srcOrd="1" destOrd="0" presId="urn:microsoft.com/office/officeart/2005/8/layout/gear1"/>
    <dgm:cxn modelId="{41D7C333-5564-4311-AE9F-FD4983F3F160}" type="presOf" srcId="{CF4CD302-7CEE-47DD-AD8C-99B3B964F818}" destId="{50322276-9910-4704-9C8D-139F856A2785}" srcOrd="0" destOrd="0" presId="urn:microsoft.com/office/officeart/2005/8/layout/gear1"/>
    <dgm:cxn modelId="{06ADA271-BD0C-42B9-9B8E-4ACFC7F7421E}" type="presOf" srcId="{5B65D572-1BA1-40B6-8EA8-A0E1691CFE2B}" destId="{AB3C298F-FF77-4110-989C-F4E158263BDB}" srcOrd="0" destOrd="0" presId="urn:microsoft.com/office/officeart/2005/8/layout/gear1"/>
    <dgm:cxn modelId="{48A6D7FD-BA96-45D6-BCB9-9925D3ECA403}" type="presOf" srcId="{1514FFE3-E69E-4DDC-BAF0-A6E7F7157CC6}" destId="{2B845EAB-99A7-4E39-9909-38D24E1E7AE9}" srcOrd="0" destOrd="0" presId="urn:microsoft.com/office/officeart/2005/8/layout/gear1"/>
    <dgm:cxn modelId="{3938FC90-AC2D-4072-B87A-A5E44FCB6D5E}" type="presOf" srcId="{CEA0023C-7B45-4811-B83D-FD5318C0088A}" destId="{1B43B14A-2163-4DC3-8AE3-E07D23BDAE6C}" srcOrd="3" destOrd="0" presId="urn:microsoft.com/office/officeart/2005/8/layout/gear1"/>
    <dgm:cxn modelId="{D271B5A9-6337-40A6-811F-E76BDDC59348}" type="presOf" srcId="{CEA0023C-7B45-4811-B83D-FD5318C0088A}" destId="{2A5FE8EE-50CF-4FA5-BAD5-255171A124C4}" srcOrd="0" destOrd="0" presId="urn:microsoft.com/office/officeart/2005/8/layout/gear1"/>
    <dgm:cxn modelId="{E4641523-B36D-4E26-BC4F-AE3A946356B6}" type="presOf" srcId="{C830FB4E-E939-45DF-93EA-29C3DA3CF795}" destId="{462B543D-967A-4178-AA9A-EA8520DD6E19}" srcOrd="0" destOrd="0" presId="urn:microsoft.com/office/officeart/2005/8/layout/gear1"/>
    <dgm:cxn modelId="{EFA62E67-FA9D-4895-8561-B0727349F236}" srcId="{E548EC22-9EB2-4DB8-AF1D-27BBB5EBE52A}" destId="{D9D428CF-D09D-41D9-8684-AC8F143C1EDF}" srcOrd="1" destOrd="0" parTransId="{1326AAFE-E57A-45BE-A98C-27ED34DCFB71}" sibTransId="{CF4CD302-7CEE-47DD-AD8C-99B3B964F818}"/>
    <dgm:cxn modelId="{50CA11EF-F42C-4678-9E5E-FB859DB44B64}" type="presOf" srcId="{5B65D572-1BA1-40B6-8EA8-A0E1691CFE2B}" destId="{200DE759-0AE8-4E71-B4B9-3FAC299C99F6}" srcOrd="1" destOrd="0" presId="urn:microsoft.com/office/officeart/2005/8/layout/gear1"/>
    <dgm:cxn modelId="{2CB9487F-F71F-4196-AA6A-BB7D48F440F4}" type="presParOf" srcId="{9133906B-FF7E-41DD-80E4-F29EC8CB98D8}" destId="{AB3C298F-FF77-4110-989C-F4E158263BDB}" srcOrd="0" destOrd="0" presId="urn:microsoft.com/office/officeart/2005/8/layout/gear1"/>
    <dgm:cxn modelId="{A94435D7-66AC-436A-A521-543ABF051926}" type="presParOf" srcId="{9133906B-FF7E-41DD-80E4-F29EC8CB98D8}" destId="{200DE759-0AE8-4E71-B4B9-3FAC299C99F6}" srcOrd="1" destOrd="0" presId="urn:microsoft.com/office/officeart/2005/8/layout/gear1"/>
    <dgm:cxn modelId="{6986E8BF-7B19-4C46-BD5F-1BBF8D3ED4B8}" type="presParOf" srcId="{9133906B-FF7E-41DD-80E4-F29EC8CB98D8}" destId="{99E40743-6E39-4179-AF40-DF2E9B727CA6}" srcOrd="2" destOrd="0" presId="urn:microsoft.com/office/officeart/2005/8/layout/gear1"/>
    <dgm:cxn modelId="{5DF3CD33-4267-40D3-B33C-C45C494B87E0}" type="presParOf" srcId="{9133906B-FF7E-41DD-80E4-F29EC8CB98D8}" destId="{1EC43104-48A9-4ED3-BD9B-506463CD10FB}" srcOrd="3" destOrd="0" presId="urn:microsoft.com/office/officeart/2005/8/layout/gear1"/>
    <dgm:cxn modelId="{613EBFF7-5804-459C-AB85-0A52A0059729}" type="presParOf" srcId="{9133906B-FF7E-41DD-80E4-F29EC8CB98D8}" destId="{BAA2359B-2FF9-4448-B3D3-92ED9D869A5D}" srcOrd="4" destOrd="0" presId="urn:microsoft.com/office/officeart/2005/8/layout/gear1"/>
    <dgm:cxn modelId="{F625EB69-5966-4B81-BB7E-CD05359F1F75}" type="presParOf" srcId="{9133906B-FF7E-41DD-80E4-F29EC8CB98D8}" destId="{F49C051B-CA5B-41CC-A2E3-9E74BB1B1277}" srcOrd="5" destOrd="0" presId="urn:microsoft.com/office/officeart/2005/8/layout/gear1"/>
    <dgm:cxn modelId="{08932724-6F33-4A4C-9094-0B6C14771648}" type="presParOf" srcId="{9133906B-FF7E-41DD-80E4-F29EC8CB98D8}" destId="{2A5FE8EE-50CF-4FA5-BAD5-255171A124C4}" srcOrd="6" destOrd="0" presId="urn:microsoft.com/office/officeart/2005/8/layout/gear1"/>
    <dgm:cxn modelId="{EF253690-2C1A-4AD7-A38B-F844F152E132}" type="presParOf" srcId="{9133906B-FF7E-41DD-80E4-F29EC8CB98D8}" destId="{0C0D971B-6DC4-43A5-9240-C882AC100857}" srcOrd="7" destOrd="0" presId="urn:microsoft.com/office/officeart/2005/8/layout/gear1"/>
    <dgm:cxn modelId="{6E44BF8F-C6EF-4524-B10B-820DC244DABB}" type="presParOf" srcId="{9133906B-FF7E-41DD-80E4-F29EC8CB98D8}" destId="{E617D18D-AC42-4FC3-A402-18995F178EF8}" srcOrd="8" destOrd="0" presId="urn:microsoft.com/office/officeart/2005/8/layout/gear1"/>
    <dgm:cxn modelId="{B1BD2015-B15C-42CC-BB57-B8E0F6467AF2}" type="presParOf" srcId="{9133906B-FF7E-41DD-80E4-F29EC8CB98D8}" destId="{1B43B14A-2163-4DC3-8AE3-E07D23BDAE6C}" srcOrd="9" destOrd="0" presId="urn:microsoft.com/office/officeart/2005/8/layout/gear1"/>
    <dgm:cxn modelId="{661BDD55-2D3B-4F08-9F1C-543A031C5A39}" type="presParOf" srcId="{9133906B-FF7E-41DD-80E4-F29EC8CB98D8}" destId="{2B845EAB-99A7-4E39-9909-38D24E1E7AE9}" srcOrd="10" destOrd="0" presId="urn:microsoft.com/office/officeart/2005/8/layout/gear1"/>
    <dgm:cxn modelId="{D670E799-8F70-4A1A-BF88-CAAFA49DE0B3}" type="presParOf" srcId="{9133906B-FF7E-41DD-80E4-F29EC8CB98D8}" destId="{50322276-9910-4704-9C8D-139F856A2785}" srcOrd="11" destOrd="0" presId="urn:microsoft.com/office/officeart/2005/8/layout/gear1"/>
    <dgm:cxn modelId="{47714FDE-5075-4B56-9511-A75A3CB40AFB}" type="presParOf" srcId="{9133906B-FF7E-41DD-80E4-F29EC8CB98D8}" destId="{462B543D-967A-4178-AA9A-EA8520DD6E1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59D5A4-073C-49B2-9124-402E50C3393D}">
      <dsp:nvSpPr>
        <dsp:cNvPr id="0" name=""/>
        <dsp:cNvSpPr/>
      </dsp:nvSpPr>
      <dsp:spPr>
        <a:xfrm>
          <a:off x="0" y="1234440"/>
          <a:ext cx="7772400" cy="16459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0F57C-982A-4FE0-839B-3C9E353952C4}">
      <dsp:nvSpPr>
        <dsp:cNvPr id="0" name=""/>
        <dsp:cNvSpPr/>
      </dsp:nvSpPr>
      <dsp:spPr>
        <a:xfrm>
          <a:off x="3415" y="0"/>
          <a:ext cx="2254299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b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3415" y="0"/>
        <a:ext cx="2254299" cy="1645920"/>
      </dsp:txXfrm>
    </dsp:sp>
    <dsp:sp modelId="{4491099F-531B-45EE-99F7-5549B6B0D635}">
      <dsp:nvSpPr>
        <dsp:cNvPr id="0" name=""/>
        <dsp:cNvSpPr/>
      </dsp:nvSpPr>
      <dsp:spPr>
        <a:xfrm>
          <a:off x="924825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9A0C4-F2D6-41FB-9C31-D8F2358785E9}">
      <dsp:nvSpPr>
        <dsp:cNvPr id="0" name=""/>
        <dsp:cNvSpPr/>
      </dsp:nvSpPr>
      <dsp:spPr>
        <a:xfrm>
          <a:off x="2370430" y="2468880"/>
          <a:ext cx="2254299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2370430" y="2468880"/>
        <a:ext cx="2254299" cy="1645920"/>
      </dsp:txXfrm>
    </dsp:sp>
    <dsp:sp modelId="{24ACE985-9756-460B-82A5-55B700F9F0E5}">
      <dsp:nvSpPr>
        <dsp:cNvPr id="0" name=""/>
        <dsp:cNvSpPr/>
      </dsp:nvSpPr>
      <dsp:spPr>
        <a:xfrm>
          <a:off x="3291840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F5AFF-A5D9-4C89-A3DF-9647B82C63E7}">
      <dsp:nvSpPr>
        <dsp:cNvPr id="0" name=""/>
        <dsp:cNvSpPr/>
      </dsp:nvSpPr>
      <dsp:spPr>
        <a:xfrm>
          <a:off x="4737444" y="0"/>
          <a:ext cx="2254299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b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4737444" y="0"/>
        <a:ext cx="2254299" cy="1645920"/>
      </dsp:txXfrm>
    </dsp:sp>
    <dsp:sp modelId="{0C2EF312-7F98-46B7-B849-ECF2271AF105}">
      <dsp:nvSpPr>
        <dsp:cNvPr id="0" name=""/>
        <dsp:cNvSpPr/>
      </dsp:nvSpPr>
      <dsp:spPr>
        <a:xfrm>
          <a:off x="5658854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B5119C-5002-450F-A1FF-7036D1A8A653}">
      <dsp:nvSpPr>
        <dsp:cNvPr id="0" name=""/>
        <dsp:cNvSpPr/>
      </dsp:nvSpPr>
      <dsp:spPr>
        <a:xfrm rot="21259332">
          <a:off x="0" y="1378269"/>
          <a:ext cx="9036496" cy="1976467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97D92C1-6E94-472F-AEA7-DB97D72DA562}">
      <dsp:nvSpPr>
        <dsp:cNvPr id="0" name=""/>
        <dsp:cNvSpPr/>
      </dsp:nvSpPr>
      <dsp:spPr>
        <a:xfrm rot="21214388">
          <a:off x="26263" y="1732116"/>
          <a:ext cx="1387275" cy="54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zakończenie dzialań rzeczowych</a:t>
          </a:r>
          <a:endParaRPr lang="en-US" sz="1200" kern="1200" dirty="0"/>
        </a:p>
      </dsp:txBody>
      <dsp:txXfrm rot="21214388">
        <a:off x="26263" y="1732116"/>
        <a:ext cx="1387275" cy="547007"/>
      </dsp:txXfrm>
    </dsp:sp>
    <dsp:sp modelId="{B4190FF0-31B2-4F4A-B66C-DC4F67C60B3D}">
      <dsp:nvSpPr>
        <dsp:cNvPr id="0" name=""/>
        <dsp:cNvSpPr/>
      </dsp:nvSpPr>
      <dsp:spPr>
        <a:xfrm>
          <a:off x="1141322" y="2448274"/>
          <a:ext cx="494116" cy="4941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17827-8C5F-4937-A4FB-5C21422760A2}">
      <dsp:nvSpPr>
        <dsp:cNvPr id="0" name=""/>
        <dsp:cNvSpPr/>
      </dsp:nvSpPr>
      <dsp:spPr>
        <a:xfrm rot="21065698">
          <a:off x="1646558" y="3037128"/>
          <a:ext cx="1562634" cy="44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złożenie raportu cząstkowego</a:t>
          </a:r>
          <a:endParaRPr lang="en-US" sz="1200" kern="1200" dirty="0"/>
        </a:p>
      </dsp:txBody>
      <dsp:txXfrm rot="21065698">
        <a:off x="1646558" y="3037128"/>
        <a:ext cx="1562634" cy="447986"/>
      </dsp:txXfrm>
    </dsp:sp>
    <dsp:sp modelId="{31D4DD56-5500-497E-84AF-4F6769F2FA0A}">
      <dsp:nvSpPr>
        <dsp:cNvPr id="0" name=""/>
        <dsp:cNvSpPr/>
      </dsp:nvSpPr>
      <dsp:spPr>
        <a:xfrm>
          <a:off x="3168621" y="2404530"/>
          <a:ext cx="494116" cy="4941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7DFD09-BE82-420C-B6D5-9A5008CA9869}">
      <dsp:nvSpPr>
        <dsp:cNvPr id="0" name=""/>
        <dsp:cNvSpPr/>
      </dsp:nvSpPr>
      <dsp:spPr>
        <a:xfrm rot="21212979">
          <a:off x="1541815" y="1453978"/>
          <a:ext cx="1562634" cy="61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finansowe zakończenie projektu</a:t>
          </a:r>
          <a:endParaRPr lang="en-US" sz="1200" kern="1200" dirty="0"/>
        </a:p>
      </dsp:txBody>
      <dsp:txXfrm rot="21212979">
        <a:off x="1541815" y="1453978"/>
        <a:ext cx="1562634" cy="615827"/>
      </dsp:txXfrm>
    </dsp:sp>
    <dsp:sp modelId="{3A94E92C-050D-4E07-834B-ED6CDC711DA1}">
      <dsp:nvSpPr>
        <dsp:cNvPr id="0" name=""/>
        <dsp:cNvSpPr/>
      </dsp:nvSpPr>
      <dsp:spPr>
        <a:xfrm>
          <a:off x="3117462" y="1944216"/>
          <a:ext cx="494116" cy="4941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C9C9E-227C-4E4D-B38C-09C07020F452}">
      <dsp:nvSpPr>
        <dsp:cNvPr id="0" name=""/>
        <dsp:cNvSpPr/>
      </dsp:nvSpPr>
      <dsp:spPr>
        <a:xfrm rot="21279466">
          <a:off x="4230874" y="2806514"/>
          <a:ext cx="1562634" cy="742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kontrolerzy wydają certyfikaty</a:t>
          </a:r>
          <a:endParaRPr lang="en-US" sz="1200" kern="1200" dirty="0"/>
        </a:p>
      </dsp:txBody>
      <dsp:txXfrm rot="21279466">
        <a:off x="4230874" y="2806514"/>
        <a:ext cx="1562634" cy="742163"/>
      </dsp:txXfrm>
    </dsp:sp>
    <dsp:sp modelId="{59ECB5E2-4862-4067-AA2F-F90DB142B38E}">
      <dsp:nvSpPr>
        <dsp:cNvPr id="0" name=""/>
        <dsp:cNvSpPr/>
      </dsp:nvSpPr>
      <dsp:spPr>
        <a:xfrm>
          <a:off x="6162646" y="1944216"/>
          <a:ext cx="494116" cy="4941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BAAC89-CBF6-4D5B-A871-232662CBF844}">
      <dsp:nvSpPr>
        <dsp:cNvPr id="0" name=""/>
        <dsp:cNvSpPr/>
      </dsp:nvSpPr>
      <dsp:spPr>
        <a:xfrm rot="21297046">
          <a:off x="6579631" y="1070355"/>
          <a:ext cx="1061169" cy="50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przesłanie raportu do WST</a:t>
          </a:r>
          <a:endParaRPr lang="en-US" sz="1200" kern="1200" dirty="0"/>
        </a:p>
      </dsp:txBody>
      <dsp:txXfrm rot="21297046">
        <a:off x="6579631" y="1070355"/>
        <a:ext cx="1061169" cy="509533"/>
      </dsp:txXfrm>
    </dsp:sp>
    <dsp:sp modelId="{6533919D-A785-4A56-89B5-B088343E88C8}">
      <dsp:nvSpPr>
        <dsp:cNvPr id="0" name=""/>
        <dsp:cNvSpPr/>
      </dsp:nvSpPr>
      <dsp:spPr>
        <a:xfrm>
          <a:off x="7623657" y="1773627"/>
          <a:ext cx="494116" cy="4941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C298F-FF77-4110-989C-F4E158263BDB}">
      <dsp:nvSpPr>
        <dsp:cNvPr id="0" name=""/>
        <dsp:cNvSpPr/>
      </dsp:nvSpPr>
      <dsp:spPr>
        <a:xfrm>
          <a:off x="3680460" y="1851660"/>
          <a:ext cx="2263140" cy="22631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3680460" y="1851660"/>
        <a:ext cx="2263140" cy="2263140"/>
      </dsp:txXfrm>
    </dsp:sp>
    <dsp:sp modelId="{1EC43104-48A9-4ED3-BD9B-506463CD10FB}">
      <dsp:nvSpPr>
        <dsp:cNvPr id="0" name=""/>
        <dsp:cNvSpPr/>
      </dsp:nvSpPr>
      <dsp:spPr>
        <a:xfrm>
          <a:off x="2363723" y="1316736"/>
          <a:ext cx="1645920" cy="16459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363723" y="1316736"/>
        <a:ext cx="1645920" cy="1645920"/>
      </dsp:txXfrm>
    </dsp:sp>
    <dsp:sp modelId="{2A5FE8EE-50CF-4FA5-BAD5-255171A124C4}">
      <dsp:nvSpPr>
        <dsp:cNvPr id="0" name=""/>
        <dsp:cNvSpPr/>
      </dsp:nvSpPr>
      <dsp:spPr>
        <a:xfrm rot="20700000">
          <a:off x="3285607" y="181219"/>
          <a:ext cx="1612665" cy="161266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3639312" y="534923"/>
        <a:ext cx="905256" cy="905256"/>
      </dsp:txXfrm>
    </dsp:sp>
    <dsp:sp modelId="{2B845EAB-99A7-4E39-9909-38D24E1E7AE9}">
      <dsp:nvSpPr>
        <dsp:cNvPr id="0" name=""/>
        <dsp:cNvSpPr/>
      </dsp:nvSpPr>
      <dsp:spPr>
        <a:xfrm>
          <a:off x="3505571" y="1510650"/>
          <a:ext cx="2896819" cy="2896819"/>
        </a:xfrm>
        <a:prstGeom prst="circularArrow">
          <a:avLst>
            <a:gd name="adj1" fmla="val 4688"/>
            <a:gd name="adj2" fmla="val 299029"/>
            <a:gd name="adj3" fmla="val 2514337"/>
            <a:gd name="adj4" fmla="val 1586522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22276-9910-4704-9C8D-139F856A2785}">
      <dsp:nvSpPr>
        <dsp:cNvPr id="0" name=""/>
        <dsp:cNvSpPr/>
      </dsp:nvSpPr>
      <dsp:spPr>
        <a:xfrm>
          <a:off x="2072234" y="952897"/>
          <a:ext cx="2104720" cy="21047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B543D-967A-4178-AA9A-EA8520DD6E19}">
      <dsp:nvSpPr>
        <dsp:cNvPr id="0" name=""/>
        <dsp:cNvSpPr/>
      </dsp:nvSpPr>
      <dsp:spPr>
        <a:xfrm>
          <a:off x="2912580" y="-171674"/>
          <a:ext cx="2269312" cy="22693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7F50A9-62B2-4B5D-ABE5-A4A15879EA80}">
      <dsp:nvSpPr>
        <dsp:cNvPr id="0" name=""/>
        <dsp:cNvSpPr/>
      </dsp:nvSpPr>
      <dsp:spPr>
        <a:xfrm rot="21183131">
          <a:off x="1575913" y="1439880"/>
          <a:ext cx="1254428" cy="112997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>
              <a:solidFill>
                <a:schemeClr val="accent2">
                  <a:lumMod val="75000"/>
                </a:schemeClr>
              </a:solidFill>
            </a:rPr>
            <a:t>Tabela w pkt. 25</a:t>
          </a:r>
          <a:endParaRPr lang="en-US" sz="1500" kern="1200" dirty="0">
            <a:solidFill>
              <a:schemeClr val="accent2">
                <a:lumMod val="75000"/>
              </a:schemeClr>
            </a:solidFill>
          </a:endParaRPr>
        </a:p>
      </dsp:txBody>
      <dsp:txXfrm rot="21183131">
        <a:off x="1575913" y="1439880"/>
        <a:ext cx="1254428" cy="1129972"/>
      </dsp:txXfrm>
    </dsp:sp>
    <dsp:sp modelId="{B660B654-E245-435D-8D0E-D579F0EFD5D2}">
      <dsp:nvSpPr>
        <dsp:cNvPr id="0" name=""/>
        <dsp:cNvSpPr/>
      </dsp:nvSpPr>
      <dsp:spPr>
        <a:xfrm rot="21224995">
          <a:off x="531151" y="1023734"/>
          <a:ext cx="1263643" cy="113456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smtClean="0">
              <a:solidFill>
                <a:schemeClr val="accent2">
                  <a:lumMod val="75000"/>
                </a:schemeClr>
              </a:solidFill>
            </a:rPr>
            <a:t>Wniosek o dofinansowanie</a:t>
          </a:r>
          <a:endParaRPr lang="en-US" sz="1100" kern="1200" dirty="0">
            <a:solidFill>
              <a:schemeClr val="accent2">
                <a:lumMod val="75000"/>
              </a:schemeClr>
            </a:solidFill>
          </a:endParaRPr>
        </a:p>
      </dsp:txBody>
      <dsp:txXfrm rot="21224995">
        <a:off x="531151" y="1023734"/>
        <a:ext cx="1263643" cy="1134567"/>
      </dsp:txXfrm>
    </dsp:sp>
    <dsp:sp modelId="{74E8A372-FC48-4A5F-8EE3-39E906CE1D26}">
      <dsp:nvSpPr>
        <dsp:cNvPr id="0" name=""/>
        <dsp:cNvSpPr/>
      </dsp:nvSpPr>
      <dsp:spPr>
        <a:xfrm rot="21237136">
          <a:off x="1271995" y="261746"/>
          <a:ext cx="1157071" cy="115707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accent2">
                  <a:lumMod val="75000"/>
                </a:schemeClr>
              </a:solidFill>
            </a:rPr>
            <a:t>Pkt 22</a:t>
          </a:r>
          <a:endParaRPr lang="en-US" sz="1600" kern="1200" dirty="0">
            <a:solidFill>
              <a:schemeClr val="accent2">
                <a:lumMod val="75000"/>
              </a:schemeClr>
            </a:solidFill>
          </a:endParaRPr>
        </a:p>
      </dsp:txBody>
      <dsp:txXfrm rot="537136">
        <a:off x="1525774" y="515525"/>
        <a:ext cx="649512" cy="649512"/>
      </dsp:txXfrm>
    </dsp:sp>
    <dsp:sp modelId="{11000155-BEE5-4874-90D8-BA60A80C061B}">
      <dsp:nvSpPr>
        <dsp:cNvPr id="0" name=""/>
        <dsp:cNvSpPr/>
      </dsp:nvSpPr>
      <dsp:spPr>
        <a:xfrm>
          <a:off x="1322181" y="1146706"/>
          <a:ext cx="2078438" cy="2078438"/>
        </a:xfrm>
        <a:prstGeom prst="circularArrow">
          <a:avLst>
            <a:gd name="adj1" fmla="val 4687"/>
            <a:gd name="adj2" fmla="val 299029"/>
            <a:gd name="adj3" fmla="val 2476726"/>
            <a:gd name="adj4" fmla="val 1594901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F7CD7-F7DE-4032-8446-A1DC30109E54}">
      <dsp:nvSpPr>
        <dsp:cNvPr id="0" name=""/>
        <dsp:cNvSpPr/>
      </dsp:nvSpPr>
      <dsp:spPr>
        <a:xfrm>
          <a:off x="306281" y="744587"/>
          <a:ext cx="1510115" cy="15101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EE405-70D0-4E2C-999B-7D8FA0BDD76F}">
      <dsp:nvSpPr>
        <dsp:cNvPr id="0" name=""/>
        <dsp:cNvSpPr/>
      </dsp:nvSpPr>
      <dsp:spPr>
        <a:xfrm>
          <a:off x="909221" y="-62281"/>
          <a:ext cx="1628208" cy="16282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C298F-FF77-4110-989C-F4E158263BDB}">
      <dsp:nvSpPr>
        <dsp:cNvPr id="0" name=""/>
        <dsp:cNvSpPr/>
      </dsp:nvSpPr>
      <dsp:spPr>
        <a:xfrm>
          <a:off x="3680460" y="1851660"/>
          <a:ext cx="2263140" cy="22631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3680460" y="1851660"/>
        <a:ext cx="2263140" cy="2263140"/>
      </dsp:txXfrm>
    </dsp:sp>
    <dsp:sp modelId="{1EC43104-48A9-4ED3-BD9B-506463CD10FB}">
      <dsp:nvSpPr>
        <dsp:cNvPr id="0" name=""/>
        <dsp:cNvSpPr/>
      </dsp:nvSpPr>
      <dsp:spPr>
        <a:xfrm>
          <a:off x="2363723" y="1316736"/>
          <a:ext cx="1645920" cy="16459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363723" y="1316736"/>
        <a:ext cx="1645920" cy="1645920"/>
      </dsp:txXfrm>
    </dsp:sp>
    <dsp:sp modelId="{2A5FE8EE-50CF-4FA5-BAD5-255171A124C4}">
      <dsp:nvSpPr>
        <dsp:cNvPr id="0" name=""/>
        <dsp:cNvSpPr/>
      </dsp:nvSpPr>
      <dsp:spPr>
        <a:xfrm rot="20700000">
          <a:off x="3285607" y="181219"/>
          <a:ext cx="1612665" cy="161266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3639312" y="534923"/>
        <a:ext cx="905256" cy="905256"/>
      </dsp:txXfrm>
    </dsp:sp>
    <dsp:sp modelId="{2B845EAB-99A7-4E39-9909-38D24E1E7AE9}">
      <dsp:nvSpPr>
        <dsp:cNvPr id="0" name=""/>
        <dsp:cNvSpPr/>
      </dsp:nvSpPr>
      <dsp:spPr>
        <a:xfrm>
          <a:off x="3505571" y="1510650"/>
          <a:ext cx="2896819" cy="2896819"/>
        </a:xfrm>
        <a:prstGeom prst="circularArrow">
          <a:avLst>
            <a:gd name="adj1" fmla="val 4688"/>
            <a:gd name="adj2" fmla="val 299029"/>
            <a:gd name="adj3" fmla="val 2514337"/>
            <a:gd name="adj4" fmla="val 1586522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22276-9910-4704-9C8D-139F856A2785}">
      <dsp:nvSpPr>
        <dsp:cNvPr id="0" name=""/>
        <dsp:cNvSpPr/>
      </dsp:nvSpPr>
      <dsp:spPr>
        <a:xfrm>
          <a:off x="2072234" y="952897"/>
          <a:ext cx="2104720" cy="21047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B543D-967A-4178-AA9A-EA8520DD6E19}">
      <dsp:nvSpPr>
        <dsp:cNvPr id="0" name=""/>
        <dsp:cNvSpPr/>
      </dsp:nvSpPr>
      <dsp:spPr>
        <a:xfrm>
          <a:off x="2912580" y="-171674"/>
          <a:ext cx="2269312" cy="22693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701A5-5FFB-4A19-AA34-780358067074}" type="datetimeFigureOut">
              <a:rPr lang="pl-PL" smtClean="0"/>
              <a:pPr/>
              <a:t>2014-04-22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8F7D8-7B84-4E9E-A617-06E9432F8CC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1EFB04-47CF-4296-96A6-9F761D548E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EAFD3-42C4-48BF-A2E0-130C5F220DB1}" type="slidenum">
              <a:rPr lang="pl-PL"/>
              <a:pPr/>
              <a:t>2</a:t>
            </a:fld>
            <a:endParaRPr lang="pl-P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4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5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6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7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25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BB04C-8258-41F9-BC5A-22C347B9FB0A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E8CC-3491-45E9-9547-AE85490774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6A0E0-8151-463F-BA74-E56EC63EAF01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1D354-6B54-4407-ACDF-F5739A03FD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D1C54-28CA-41F3-98F2-1FAC17261AF0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D57B4-9359-4A14-BFFF-716459F75F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1BB51-2C3B-4149-B5EF-3381B01EB44B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0E88-8DFC-4AFD-9ACB-A806FBDF62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90C36-58B9-4ACD-84E3-4CF22F4D9075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2452-779B-4C8F-A3D8-73F4190ABE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08143-2EC9-4F14-8F61-D6DCA6DDF126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205BF-AB73-4EBD-80C8-8CED1B7D1E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B0193-AE2F-43A9-A119-AC7BEAA96ECD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AFD7-F3A2-4C74-9A88-7FD1DFE510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2BB20-C1C9-4C38-AEC5-731C952D6891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CD43-FC46-4384-863A-AC91F73A3C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5C435-64CD-4391-8D56-8E3BF8A25CE2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BC44-FFC6-4E02-8481-32D8FC7BA0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76E75-611A-4990-81ED-ADCDB3FE3954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F58E-26E2-4B11-BE49-ED074077D1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F79E0-6A5B-40F3-9909-067FCAB7BDD5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8A23-CDDB-4286-A172-797039C88F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871E590-0157-4D14-B12F-7E13CDCE70A8}" type="datetime1">
              <a:rPr lang="pl-PL"/>
              <a:pPr/>
              <a:t>2014-04-22</a:t>
            </a:fld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A664C5B-FA9A-4D5A-B590-65241AF0BA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microsoft.com/office/2007/relationships/diagramDrawing" Target="../diagrams/drawing2.xml"/><Relationship Id="rId17" Type="http://schemas.openxmlformats.org/officeDocument/2006/relationships/image" Target="../media/image10.wmf"/><Relationship Id="rId2" Type="http://schemas.openxmlformats.org/officeDocument/2006/relationships/diagramData" Target="../diagrams/data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8.wmf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rojekt_do_power_point_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Końcowy raport z postępu realizacji projektu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35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12474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Wskaźniki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107504" y="1916832"/>
            <a:ext cx="79208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 </a:t>
            </a:r>
            <a:r>
              <a:rPr lang="sk-SK" dirty="0" err="1" smtClean="0">
                <a:latin typeface="Calibri" pitchFamily="34" charset="0"/>
              </a:rPr>
              <a:t>dla</a:t>
            </a:r>
            <a:r>
              <a:rPr lang="sk-SK" dirty="0" smtClean="0">
                <a:latin typeface="Calibri" pitchFamily="34" charset="0"/>
              </a:rPr>
              <a:t> </a:t>
            </a:r>
            <a:r>
              <a:rPr lang="sk-SK" dirty="0" err="1" smtClean="0">
                <a:latin typeface="Calibri" pitchFamily="34" charset="0"/>
              </a:rPr>
              <a:t>całego</a:t>
            </a:r>
            <a:r>
              <a:rPr lang="sk-SK" dirty="0" smtClean="0">
                <a:latin typeface="Calibri" pitchFamily="34" charset="0"/>
              </a:rPr>
              <a:t> projektu, w </a:t>
            </a:r>
            <a:r>
              <a:rPr lang="sk-SK" dirty="0" err="1" smtClean="0">
                <a:latin typeface="Calibri" pitchFamily="34" charset="0"/>
              </a:rPr>
              <a:t>tym</a:t>
            </a:r>
            <a:r>
              <a:rPr lang="sk-SK" dirty="0" smtClean="0">
                <a:latin typeface="Calibri" pitchFamily="34" charset="0"/>
              </a:rPr>
              <a:t> </a:t>
            </a:r>
            <a:r>
              <a:rPr lang="sk-SK" dirty="0" err="1" smtClean="0">
                <a:latin typeface="Calibri" pitchFamily="34" charset="0"/>
              </a:rPr>
              <a:t>udział</a:t>
            </a:r>
            <a:r>
              <a:rPr lang="sk-SK" dirty="0" smtClean="0">
                <a:latin typeface="Calibri" pitchFamily="34" charset="0"/>
              </a:rPr>
              <a:t> </a:t>
            </a:r>
            <a:r>
              <a:rPr lang="sk-SK" dirty="0" err="1" smtClean="0">
                <a:latin typeface="Calibri" pitchFamily="34" charset="0"/>
              </a:rPr>
              <a:t>Partnerów</a:t>
            </a:r>
            <a:endParaRPr lang="sk-SK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 </a:t>
            </a:r>
            <a:r>
              <a:rPr lang="sk-SK" dirty="0" err="1" smtClean="0">
                <a:latin typeface="Calibri" pitchFamily="34" charset="0"/>
              </a:rPr>
              <a:t>zgodnie</a:t>
            </a:r>
            <a:r>
              <a:rPr lang="sk-SK" dirty="0" smtClean="0">
                <a:latin typeface="Calibri" pitchFamily="34" charset="0"/>
              </a:rPr>
              <a:t> </a:t>
            </a:r>
            <a:r>
              <a:rPr lang="sk-SK" dirty="0" smtClean="0">
                <a:latin typeface="Calibri" pitchFamily="34" charset="0"/>
              </a:rPr>
              <a:t>z wnioskiem o dofinansowanie 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 </a:t>
            </a:r>
            <a:r>
              <a:rPr lang="sk-SK" dirty="0" err="1" smtClean="0">
                <a:latin typeface="Calibri" pitchFamily="34" charset="0"/>
              </a:rPr>
              <a:t>opisać</a:t>
            </a:r>
            <a:r>
              <a:rPr lang="sk-SK" dirty="0" smtClean="0">
                <a:latin typeface="Calibri" pitchFamily="34" charset="0"/>
              </a:rPr>
              <a:t> </a:t>
            </a:r>
            <a:r>
              <a:rPr lang="sk-SK" dirty="0" smtClean="0">
                <a:latin typeface="Calibri" pitchFamily="34" charset="0"/>
              </a:rPr>
              <a:t>w pkt. 22 raportu i zgodnie z pkt.25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w jaki sposób został osiągniety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który z Partnerów był odpowiedzialny za jego osiągnięcie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sposób wyliczenia wskaźnika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Wyjaśnienie rozbieżności w stosunku do planowanych wartości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Opis wskaźników rezultatu – tylko w raporcie końcowym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Osiągnięcie celów projektu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Dodatkowe informacje – np. liczba uczestników konferencji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5796136" y="1268760"/>
          <a:ext cx="31565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05273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Wskaźniki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179512" y="1556793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Przyklady wskaźników i informacji, ktore należy opisać w raporcie końcowym</a:t>
            </a:r>
          </a:p>
          <a:p>
            <a:pPr algn="ctr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12" name="BlokTextu 11"/>
          <p:cNvSpPr txBox="1"/>
          <p:nvPr/>
        </p:nvSpPr>
        <p:spPr>
          <a:xfrm>
            <a:off x="395536" y="1916833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FF0000"/>
                </a:solidFill>
              </a:rPr>
              <a:t>	</a:t>
            </a:r>
          </a:p>
          <a:p>
            <a:r>
              <a:rPr lang="sk-SK" sz="2000" dirty="0" smtClean="0">
                <a:solidFill>
                  <a:srgbClr val="FF0000"/>
                </a:solidFill>
              </a:rPr>
              <a:t>Długośc cykrotrasy</a:t>
            </a:r>
            <a:endParaRPr lang="sk-SK" sz="2000" dirty="0" smtClean="0"/>
          </a:p>
          <a:p>
            <a:endParaRPr lang="sk-SK" sz="2000" dirty="0" smtClean="0"/>
          </a:p>
          <a:p>
            <a:r>
              <a:rPr lang="sk-SK" sz="2000" dirty="0" smtClean="0">
                <a:solidFill>
                  <a:srgbClr val="FF0000"/>
                </a:solidFill>
              </a:rPr>
              <a:t>Konferencia: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sk-SK" sz="1800" dirty="0" smtClean="0">
                <a:solidFill>
                  <a:srgbClr val="FF0000"/>
                </a:solidFill>
              </a:rPr>
              <a:t>Broszura:</a:t>
            </a:r>
            <a:r>
              <a:rPr lang="sk-SK" sz="1800" dirty="0" smtClean="0"/>
              <a:t> </a:t>
            </a:r>
          </a:p>
          <a:p>
            <a:endParaRPr lang="sk-SK" sz="1800" dirty="0" smtClean="0"/>
          </a:p>
          <a:p>
            <a:r>
              <a:rPr lang="sk-SK" sz="1800" dirty="0" smtClean="0">
                <a:solidFill>
                  <a:srgbClr val="FF0000"/>
                </a:solidFill>
              </a:rPr>
              <a:t>Liczba mieszkańców będących pod oddziaływaniem nowej/zmodernizowanej infrastruktury</a:t>
            </a:r>
          </a:p>
          <a:p>
            <a:endParaRPr lang="sk-SK" dirty="0" smtClean="0"/>
          </a:p>
        </p:txBody>
      </p:sp>
      <p:sp>
        <p:nvSpPr>
          <p:cNvPr id="13" name="BlokTextu 12"/>
          <p:cNvSpPr txBox="1"/>
          <p:nvPr/>
        </p:nvSpPr>
        <p:spPr>
          <a:xfrm>
            <a:off x="2051720" y="292494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miejsce i czas konferencji, </a:t>
            </a:r>
          </a:p>
          <a:p>
            <a:r>
              <a:rPr lang="sk-SK" sz="1800" dirty="0" smtClean="0"/>
              <a:t>uczestnicy i ich liczba, </a:t>
            </a:r>
          </a:p>
          <a:p>
            <a:r>
              <a:rPr lang="sk-SK" sz="1800" dirty="0" smtClean="0"/>
              <a:t>program, </a:t>
            </a:r>
          </a:p>
          <a:p>
            <a:r>
              <a:rPr lang="sk-SK" sz="1800" dirty="0" smtClean="0"/>
              <a:t>promocja, </a:t>
            </a:r>
          </a:p>
          <a:p>
            <a:r>
              <a:rPr lang="sk-SK" sz="1800" dirty="0" smtClean="0"/>
              <a:t>produkty/efekty 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6156176" y="141277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BlokTextu 14"/>
          <p:cNvSpPr txBox="1"/>
          <p:nvPr/>
        </p:nvSpPr>
        <p:spPr>
          <a:xfrm>
            <a:off x="1619672" y="357301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zawartość, </a:t>
            </a:r>
          </a:p>
          <a:p>
            <a:r>
              <a:rPr lang="sk-SK" sz="1800" dirty="0" smtClean="0"/>
              <a:t>ilość sztuk, </a:t>
            </a:r>
          </a:p>
          <a:p>
            <a:r>
              <a:rPr lang="sk-SK" sz="1800" dirty="0" smtClean="0"/>
              <a:t>sposób dystrybucji, </a:t>
            </a:r>
          </a:p>
          <a:p>
            <a:r>
              <a:rPr lang="sk-SK" sz="1800" dirty="0" smtClean="0"/>
              <a:t>grupa docelowa</a:t>
            </a:r>
            <a:endParaRPr lang="en-US" dirty="0"/>
          </a:p>
        </p:txBody>
      </p:sp>
      <p:sp>
        <p:nvSpPr>
          <p:cNvPr id="16" name="BlokTextu 15"/>
          <p:cNvSpPr txBox="1"/>
          <p:nvPr/>
        </p:nvSpPr>
        <p:spPr>
          <a:xfrm>
            <a:off x="2699792" y="2348880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długość, </a:t>
            </a:r>
          </a:p>
          <a:p>
            <a:r>
              <a:rPr lang="sk-SK" sz="1800" dirty="0" smtClean="0"/>
              <a:t>wyjaśnienie rozbieżności w stosunku do planowanej wartości, </a:t>
            </a:r>
          </a:p>
          <a:p>
            <a:r>
              <a:rPr lang="sk-SK" sz="1800" dirty="0" smtClean="0"/>
              <a:t>wpływ na budżet, </a:t>
            </a:r>
          </a:p>
          <a:p>
            <a:r>
              <a:rPr lang="sk-SK" sz="1800" dirty="0" smtClean="0"/>
              <a:t>lokalizacja wybudowanej infrastruktury, </a:t>
            </a:r>
          </a:p>
          <a:p>
            <a:r>
              <a:rPr lang="sk-SK" sz="1800" dirty="0" smtClean="0"/>
              <a:t>który partner wybudował, </a:t>
            </a:r>
          </a:p>
          <a:p>
            <a:r>
              <a:rPr lang="sk-SK" sz="1800" dirty="0" smtClean="0"/>
              <a:t>ciekawe punkty na trasie, </a:t>
            </a:r>
          </a:p>
          <a:p>
            <a:r>
              <a:rPr lang="sk-SK" sz="1800" dirty="0" smtClean="0"/>
              <a:t>promocja, </a:t>
            </a:r>
          </a:p>
          <a:p>
            <a:r>
              <a:rPr lang="sk-SK" sz="1800" dirty="0" smtClean="0"/>
              <a:t>dane statystyczne o liczbie osób korzystających, jeśli dostępne, </a:t>
            </a:r>
          </a:p>
          <a:p>
            <a:endParaRPr lang="en-US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339752" y="458112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liczba mieszkańców</a:t>
            </a:r>
          </a:p>
          <a:p>
            <a:r>
              <a:rPr lang="pl-PL" sz="1800" dirty="0" smtClean="0"/>
              <a:t>źródło danych</a:t>
            </a:r>
          </a:p>
          <a:p>
            <a:r>
              <a:rPr lang="pl-PL" sz="1800" dirty="0" smtClean="0"/>
              <a:t>dane na koniec projektu</a:t>
            </a:r>
          </a:p>
          <a:p>
            <a:r>
              <a:rPr lang="pl-PL" sz="1800" dirty="0" smtClean="0"/>
              <a:t>dane dla całego projektu, w tym dla Partnerów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rojekt_do_power_point_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Monitoring miesięczny realizowanych projektów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67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26876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Dodatkowa informacja miesięczna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83568" y="263691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Calibri" pitchFamily="34" charset="0"/>
              </a:rPr>
              <a:t>bieżące monitorowanie postępu realizacji projektu  (zakończący się okres programowania)</a:t>
            </a:r>
          </a:p>
          <a:p>
            <a:pPr>
              <a:buFont typeface="Wingdings" pitchFamily="2" charset="2"/>
              <a:buChar char="Ø"/>
            </a:pPr>
            <a:endParaRPr lang="sk-SK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dirty="0" smtClean="0">
              <a:latin typeface="Calibri" pitchFamily="34" charset="0"/>
            </a:endParaRP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sk-SK" dirty="0" smtClean="0">
                <a:latin typeface="Calibri" pitchFamily="34" charset="0"/>
              </a:rPr>
              <a:t>bieżąca identyfikowanie problemów w projekcie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lokTextu 11"/>
          <p:cNvSpPr txBox="1"/>
          <p:nvPr/>
        </p:nvSpPr>
        <p:spPr>
          <a:xfrm>
            <a:off x="1979712" y="98072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Monitoring miesięczny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" y="1556792"/>
            <a:ext cx="8574726" cy="50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26876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Zakres informacji miesięcznej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83568" y="2060848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>
                <a:latin typeface="Calibri" pitchFamily="34" charset="0"/>
              </a:rPr>
              <a:t>Opis postępu zgodnie z aktualnym harmonogramem – zał. 5 do umowy</a:t>
            </a:r>
          </a:p>
          <a:p>
            <a:pPr marL="457200" indent="-457200">
              <a:buFont typeface="+mj-lt"/>
              <a:buAutoNum type="arabicPeriod"/>
            </a:pPr>
            <a:endParaRPr lang="sk-SK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latin typeface="Calibri" pitchFamily="34" charset="0"/>
              </a:rPr>
              <a:t>Opis działań zrealizowanych i osiągniętych wskaźników (oszacowane %) w danym miesiącu – narastająco dla wszystkich Partnerów</a:t>
            </a:r>
          </a:p>
          <a:p>
            <a:pPr marL="457200" indent="-457200">
              <a:buFont typeface="+mj-lt"/>
              <a:buAutoNum type="arabicPeriod"/>
            </a:pPr>
            <a:endParaRPr lang="sk-SK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latin typeface="Calibri" pitchFamily="34" charset="0"/>
              </a:rPr>
              <a:t>Skumulowane wartości wydatków poniesionych od początku realizacji projektu do końca danego miesiąca – dla całego projektu.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611560" y="1340768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Sposób</a:t>
            </a:r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k-SK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przesyłania</a:t>
            </a:r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k-SK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informacji</a:t>
            </a:r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k-SK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miesięcznej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83568" y="2060848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>
                <a:latin typeface="Calibri" pitchFamily="34" charset="0"/>
              </a:rPr>
              <a:t>10 dni po zakończeniu danego miesiąca - emailem do  </a:t>
            </a:r>
            <a:r>
              <a:rPr lang="sk-SK" dirty="0" err="1" smtClean="0">
                <a:latin typeface="Calibri" pitchFamily="34" charset="0"/>
              </a:rPr>
              <a:t>opiekuna</a:t>
            </a:r>
            <a:r>
              <a:rPr lang="sk-SK" dirty="0" smtClean="0">
                <a:latin typeface="Calibri" pitchFamily="34" charset="0"/>
              </a:rPr>
              <a:t> </a:t>
            </a:r>
            <a:r>
              <a:rPr lang="sk-SK" dirty="0" smtClean="0">
                <a:latin typeface="Calibri" pitchFamily="34" charset="0"/>
              </a:rPr>
              <a:t>projektu WST,</a:t>
            </a:r>
            <a:endParaRPr lang="sk-SK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sk-SK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 dot. wszystkich realizowanych projektów (podpisane umowy)</a:t>
            </a:r>
          </a:p>
          <a:p>
            <a:pPr>
              <a:buFont typeface="Arial" pitchFamily="34" charset="0"/>
              <a:buChar char="•"/>
            </a:pPr>
            <a:endParaRPr lang="sk-SK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 WST prześle wzór informacji do PW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99592" y="566124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Pierwsza informacja za okres do końca kwietnia 2014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Przesłanie do WST – do 10 maja 2014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" name="Picture 3" descr="C:\Users\Martina_Galisova\AppData\Local\Microsoft\Windows\Temporary Internet Files\Content.IE5\Z72HR8I5\MC9004113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1443355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rojekt_do_power_point_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pl-PL" sz="4000" b="1" dirty="0" smtClean="0">
                <a:solidFill>
                  <a:schemeClr val="bg1"/>
                </a:solidFill>
                <a:latin typeface="Calibri" pitchFamily="34" charset="0"/>
              </a:rPr>
              <a:t>Wizyty monitorujące WST</a:t>
            </a:r>
            <a:endParaRPr lang="pl-PL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12474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Wizyta monitorująca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83568" y="2060849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  <a:latin typeface="Calibri" pitchFamily="34" charset="0"/>
              </a:rPr>
              <a:t>Termin  </a:t>
            </a:r>
            <a:r>
              <a:rPr lang="sk-SK" dirty="0" smtClean="0">
                <a:latin typeface="Calibri" pitchFamily="34" charset="0"/>
              </a:rPr>
              <a:t>- po rzeczowym zakończeniu projektu a przed wysłaniem końcowego raportu do IZ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  <a:latin typeface="Calibri" pitchFamily="34" charset="0"/>
              </a:rPr>
              <a:t>Miejsce - </a:t>
            </a:r>
            <a:r>
              <a:rPr lang="sk-SK" dirty="0" smtClean="0">
                <a:latin typeface="Calibri" pitchFamily="34" charset="0"/>
              </a:rPr>
              <a:t>siedziba PW + miejsca realizacji inwestycji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  <a:latin typeface="Calibri" pitchFamily="34" charset="0"/>
              </a:rPr>
              <a:t>Uczestnicy  </a:t>
            </a:r>
            <a:r>
              <a:rPr lang="sk-SK" dirty="0" smtClean="0">
                <a:latin typeface="Calibri" pitchFamily="34" charset="0"/>
              </a:rPr>
              <a:t>– pracownicy WST, przedstawiciele PW/PP (osoby, mogące udzielić wyjaśnień)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  <a:latin typeface="Calibri" pitchFamily="34" charset="0"/>
              </a:rPr>
              <a:t>Lista sprawdzająca dot. </a:t>
            </a:r>
            <a:r>
              <a:rPr lang="sk-SK" dirty="0" err="1" smtClean="0">
                <a:solidFill>
                  <a:srgbClr val="FF0000"/>
                </a:solidFill>
                <a:latin typeface="Calibri" pitchFamily="34" charset="0"/>
              </a:rPr>
              <a:t>wizyty</a:t>
            </a:r>
            <a:r>
              <a:rPr lang="sk-SK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Calibri" pitchFamily="34" charset="0"/>
              </a:rPr>
              <a:t>monitorującej</a:t>
            </a:r>
            <a:r>
              <a:rPr lang="sk-SK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k-SK" dirty="0" smtClean="0">
                <a:latin typeface="Calibri" pitchFamily="34" charset="0"/>
              </a:rPr>
              <a:t>– wypełnienie i odesłanie </a:t>
            </a:r>
            <a:r>
              <a:rPr lang="sk-SK" dirty="0" err="1" smtClean="0">
                <a:latin typeface="Calibri" pitchFamily="34" charset="0"/>
              </a:rPr>
              <a:t>części</a:t>
            </a:r>
            <a:r>
              <a:rPr lang="sk-SK" dirty="0" smtClean="0">
                <a:latin typeface="Calibri" pitchFamily="34" charset="0"/>
              </a:rPr>
              <a:t> </a:t>
            </a:r>
            <a:r>
              <a:rPr lang="sk-SK" dirty="0" smtClean="0">
                <a:latin typeface="Calibri" pitchFamily="34" charset="0"/>
              </a:rPr>
              <a:t>A </a:t>
            </a:r>
            <a:r>
              <a:rPr lang="sk-SK" dirty="0" err="1" smtClean="0">
                <a:latin typeface="Calibri" pitchFamily="34" charset="0"/>
              </a:rPr>
              <a:t>przed</a:t>
            </a:r>
            <a:r>
              <a:rPr lang="sk-SK" dirty="0" smtClean="0">
                <a:latin typeface="Calibri" pitchFamily="34" charset="0"/>
              </a:rPr>
              <a:t> </a:t>
            </a:r>
            <a:r>
              <a:rPr lang="sk-SK" dirty="0" err="1" smtClean="0">
                <a:latin typeface="Calibri" pitchFamily="34" charset="0"/>
              </a:rPr>
              <a:t>wizytą</a:t>
            </a:r>
            <a:r>
              <a:rPr lang="sk-SK" dirty="0" smtClean="0">
                <a:latin typeface="Calibri" pitchFamily="34" charset="0"/>
              </a:rPr>
              <a:t>  </a:t>
            </a:r>
            <a:endParaRPr lang="sk-SK" dirty="0" smtClean="0">
              <a:latin typeface="Calibri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sk-SK" sz="2000" dirty="0" smtClean="0">
              <a:latin typeface="Calibri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sk-SK" sz="2000" dirty="0" smtClean="0">
                <a:latin typeface="Calibri" pitchFamily="34" charset="0"/>
              </a:rPr>
              <a:t>WST przesyła pismo informujące o wizycie  min. 7 dni przed jej terminem.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05273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Cel </a:t>
            </a:r>
            <a:r>
              <a:rPr lang="sk-SK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wizyty</a:t>
            </a:r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k-SK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monitorującej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83568" y="2132856"/>
            <a:ext cx="76328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alibri" pitchFamily="34" charset="0"/>
              </a:rPr>
              <a:t>Sprawdzenie: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latin typeface="Calibri" pitchFamily="34" charset="0"/>
              </a:rPr>
              <a:t>zrealizowane działania w projekcie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latin typeface="Calibri" pitchFamily="34" charset="0"/>
              </a:rPr>
              <a:t>Osiągnięte wskaźniki: produktu i rezultatu</a:t>
            </a:r>
            <a:endParaRPr lang="en-US" dirty="0" smtClean="0">
              <a:latin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latin typeface="Calibri" pitchFamily="34" charset="0"/>
              </a:rPr>
              <a:t>Zrealizowane inwestycje u Partnerów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latin typeface="Calibri" pitchFamily="34" charset="0"/>
              </a:rPr>
              <a:t>Realizacja zasady partnerstwa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latin typeface="Calibri" pitchFamily="34" charset="0"/>
              </a:rPr>
              <a:t>Działania informacyjno-promocyjne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444208" y="3501008"/>
            <a:ext cx="10801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flipV="1">
            <a:off x="5724128" y="4005064"/>
            <a:ext cx="180020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7524328" y="40770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5652120" y="2924944"/>
            <a:ext cx="187220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5940152" y="3933056"/>
            <a:ext cx="158417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flipV="1">
            <a:off x="5148064" y="4005064"/>
            <a:ext cx="23042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/>
          <p:cNvSpPr/>
          <p:nvPr/>
        </p:nvSpPr>
        <p:spPr>
          <a:xfrm>
            <a:off x="7452320" y="3284984"/>
            <a:ext cx="158417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Projekt jako CAŁOŚĆ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5A3B90-33C1-4367-9C8D-328359C61B74}" type="slidenum">
              <a:rPr lang="pl-PL"/>
              <a:pPr/>
              <a:t>2</a:t>
            </a:fld>
            <a:endParaRPr lang="pl-PL"/>
          </a:p>
        </p:txBody>
      </p:sp>
      <p:pic>
        <p:nvPicPr>
          <p:cNvPr id="3076" name="Picture 2" descr="projekt_do_power_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67544" y="1196753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000" dirty="0" smtClean="0">
              <a:latin typeface="Book Antiqua" pitchFamily="18" charset="0"/>
            </a:endParaRPr>
          </a:p>
          <a:p>
            <a:pPr algn="ctr"/>
            <a:r>
              <a:rPr lang="pl-PL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Wzór </a:t>
            </a:r>
            <a:r>
              <a:rPr lang="sk-SK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raportu końcowego</a:t>
            </a:r>
            <a:endParaRPr lang="sk-SK" dirty="0" smtClean="0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1988840"/>
            <a:ext cx="77724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12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formularz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sk-SK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</a:t>
            </a:r>
            <a:r>
              <a:rPr kumimoji="0" lang="sk-SK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godny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ze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wzorem na stronie</a:t>
            </a:r>
            <a:endParaRPr kumimoji="0" lang="sk-S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12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 początku 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należy zaznaczyć</a:t>
            </a:r>
            <a:endParaRPr kumimoji="0" lang="sk-S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128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okres </a:t>
            </a:r>
            <a:r>
              <a:rPr kumimoji="0" lang="sk-SK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sprawozdawczy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raportu </a:t>
            </a:r>
            <a:r>
              <a:rPr kumimoji="0" lang="sk-SK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ko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ńcowego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sk-SK" sz="1800" u="sng" dirty="0" smtClean="0">
                <a:latin typeface="Calibri" pitchFamily="34" charset="0"/>
              </a:rPr>
              <a:t>(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</a:t>
            </a:r>
            <a:r>
              <a:rPr lang="sk-SK" sz="1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k</a:t>
            </a:r>
            <a:r>
              <a:rPr lang="sk-SK" sz="1800" u="sng" dirty="0" smtClean="0">
                <a:latin typeface="Calibri" pitchFamily="34" charset="0"/>
              </a:rPr>
              <a:t>)</a:t>
            </a:r>
            <a:endParaRPr kumimoji="0" lang="sk-S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2700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sk-S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do końca projektu określonego w umowie </a:t>
            </a:r>
          </a:p>
          <a:p>
            <a:pPr marL="12700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sk-S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do daty ostatniej</a:t>
            </a:r>
            <a:r>
              <a:rPr kumimoji="0" lang="sk-SK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płatności w całym projekcie</a:t>
            </a:r>
            <a:endParaRPr kumimoji="0" lang="sk-SK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12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12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12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12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12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7" name="Skupina 7"/>
          <p:cNvGrpSpPr/>
          <p:nvPr/>
        </p:nvGrpSpPr>
        <p:grpSpPr>
          <a:xfrm>
            <a:off x="1547664" y="3861048"/>
            <a:ext cx="6120680" cy="2160240"/>
            <a:chOff x="2771800" y="836712"/>
            <a:chExt cx="6120680" cy="21602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7300" t="41159" r="28076" b="33641"/>
            <a:stretch>
              <a:fillRect/>
            </a:stretch>
          </p:blipFill>
          <p:spPr bwMode="auto">
            <a:xfrm>
              <a:off x="2771800" y="836712"/>
              <a:ext cx="6120680" cy="2160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Ovál 6"/>
            <p:cNvSpPr/>
            <p:nvPr/>
          </p:nvSpPr>
          <p:spPr>
            <a:xfrm>
              <a:off x="7956376" y="1628800"/>
              <a:ext cx="576064" cy="504056"/>
            </a:xfrm>
            <a:prstGeom prst="ellipse">
              <a:avLst/>
            </a:prstGeom>
            <a:solidFill>
              <a:srgbClr val="FFC000">
                <a:alpha val="21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hnutá šípka 10"/>
          <p:cNvSpPr/>
          <p:nvPr/>
        </p:nvSpPr>
        <p:spPr>
          <a:xfrm rot="5400000">
            <a:off x="5220072" y="1916832"/>
            <a:ext cx="1512168" cy="2664296"/>
          </a:xfrm>
          <a:prstGeom prst="bentArrow">
            <a:avLst>
              <a:gd name="adj1" fmla="val 7750"/>
              <a:gd name="adj2" fmla="val 17963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Łącznik prosty 22"/>
          <p:cNvCxnSpPr/>
          <p:nvPr/>
        </p:nvCxnSpPr>
        <p:spPr>
          <a:xfrm>
            <a:off x="7524328" y="40770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H="1">
            <a:off x="7452320" y="407707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9"/>
          <p:cNvSpPr txBox="1"/>
          <p:nvPr/>
        </p:nvSpPr>
        <p:spPr>
          <a:xfrm>
            <a:off x="755576" y="105273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Lista sprawdzająca – część informacyjną i część B wypełnia WST </a:t>
            </a:r>
          </a:p>
          <a:p>
            <a:pPr marL="809625" indent="-365125" algn="ctr"/>
            <a:endParaRPr lang="en-US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66103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Łącznik prosty 22"/>
          <p:cNvCxnSpPr/>
          <p:nvPr/>
        </p:nvCxnSpPr>
        <p:spPr>
          <a:xfrm>
            <a:off x="7524328" y="40770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H="1">
            <a:off x="7452320" y="407707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9"/>
          <p:cNvSpPr txBox="1"/>
          <p:nvPr/>
        </p:nvSpPr>
        <p:spPr>
          <a:xfrm>
            <a:off x="755576" y="105273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Lista sprawdzająca – </a:t>
            </a:r>
            <a:r>
              <a:rPr lang="sk-SK" sz="2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część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 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wypełnia PW przed wizytą monitorującą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6467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6438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780928"/>
            <a:ext cx="64484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140968"/>
            <a:ext cx="6438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013176"/>
            <a:ext cx="6477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5517232"/>
            <a:ext cx="6448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05273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Jak się przygotować do wizyty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11560" y="1916832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000" dirty="0" smtClean="0">
                <a:solidFill>
                  <a:srgbClr val="FF0000"/>
                </a:solidFill>
                <a:latin typeface="Calibri" pitchFamily="34" charset="0"/>
              </a:rPr>
              <a:t>Zrealizowane działania i osiągnięte wskaźniki</a:t>
            </a:r>
            <a:endParaRPr lang="sk-SK" sz="2000" dirty="0" smtClean="0">
              <a:latin typeface="Calibri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dokumentacja potwierdzająca osiągnięcie wskaźników zgodnie ze źródłem pomiaru wskazanym we wniosku o dofinansowanie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dla całego projektu= PW przygotowuje dokumentację dotyczącą </a:t>
            </a:r>
            <a:r>
              <a:rPr lang="sk-SK" sz="2000" b="1" dirty="0" smtClean="0">
                <a:latin typeface="Calibri" pitchFamily="34" charset="0"/>
              </a:rPr>
              <a:t>wszystkich partnerów  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>
                <a:solidFill>
                  <a:srgbClr val="FF0000"/>
                </a:solidFill>
                <a:latin typeface="Calibri" pitchFamily="34" charset="0"/>
              </a:rPr>
              <a:t>Materiały informacyjno-promocyjne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artykuły w mediach – kopie wydruków, nagrania,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materiały promocyjne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>
                <a:solidFill>
                  <a:srgbClr val="FF0000"/>
                </a:solidFill>
                <a:latin typeface="Calibri" pitchFamily="34" charset="0"/>
              </a:rPr>
              <a:t>Inwestycje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sk-SK" sz="2000" dirty="0" err="1" smtClean="0">
                <a:latin typeface="Calibri" pitchFamily="34" charset="0"/>
              </a:rPr>
              <a:t>Partnerzy</a:t>
            </a:r>
            <a:r>
              <a:rPr lang="sk-SK" sz="2000" dirty="0" smtClean="0">
                <a:latin typeface="Calibri" pitchFamily="34" charset="0"/>
              </a:rPr>
              <a:t> </a:t>
            </a:r>
            <a:r>
              <a:rPr lang="sk-SK" sz="2000" dirty="0" smtClean="0">
                <a:latin typeface="Calibri" pitchFamily="34" charset="0"/>
              </a:rPr>
              <a:t>zapewniają dostęp do wybudowanych odbiektów, zakupionego sprzętu w projekcie</a:t>
            </a:r>
          </a:p>
          <a:p>
            <a:pPr marL="457200" indent="-457200"/>
            <a:endParaRPr lang="sk-SK" sz="2000" dirty="0" smtClean="0">
              <a:latin typeface="Calibri" pitchFamily="34" charset="0"/>
            </a:endParaRPr>
          </a:p>
          <a:p>
            <a:pPr marL="457200" indent="-457200"/>
            <a:endParaRPr lang="sk-SK" sz="2000" dirty="0" smtClean="0">
              <a:latin typeface="Calibri" pitchFamily="34" charset="0"/>
            </a:endParaRPr>
          </a:p>
          <a:p>
            <a:pPr marL="457200" indent="-457200"/>
            <a:r>
              <a:rPr lang="sk-SK" sz="1800" dirty="0" smtClean="0">
                <a:latin typeface="Calibri" pitchFamily="34" charset="0"/>
              </a:rPr>
              <a:t>	</a:t>
            </a:r>
            <a:r>
              <a:rPr lang="sk-SK" sz="2000" dirty="0" smtClean="0">
                <a:latin typeface="Calibri" pitchFamily="34" charset="0"/>
              </a:rPr>
              <a:t>Inwestycje, wyposażenie, dokumentacja projektu musi być oznakowana logo Programu i EU.</a:t>
            </a:r>
          </a:p>
        </p:txBody>
      </p:sp>
      <p:pic>
        <p:nvPicPr>
          <p:cNvPr id="12" name="Picture 3" descr="C:\Users\Martina_Galisova\AppData\Local\Microsoft\Windows\Temporary Internet Files\Content.IE5\Z72HR8I5\MC9004113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013176"/>
            <a:ext cx="1296144" cy="969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05273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 wizycie monitorującej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467544" y="2132854"/>
            <a:ext cx="41764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/>
            <a:endParaRPr lang="sk-SK" sz="20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PW przesyła brakujące informacje i dokumenty do WST</a:t>
            </a:r>
          </a:p>
          <a:p>
            <a:pPr marL="457200" indent="-457200">
              <a:buFont typeface="Arial" pitchFamily="34" charset="0"/>
              <a:buChar char="•"/>
            </a:pPr>
            <a:endParaRPr lang="sk-SK" sz="18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Kontakt z kontrolerami I-stopnia/IZ w uzasadnionych przypadkach</a:t>
            </a:r>
          </a:p>
          <a:p>
            <a:pPr marL="457200" indent="-457200">
              <a:buFont typeface="Arial" pitchFamily="34" charset="0"/>
              <a:buChar char="•"/>
            </a:pPr>
            <a:endParaRPr lang="sk-SK" sz="18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PW dokonuje korekty raportu końcowego raportu jeśli konieczne</a:t>
            </a:r>
          </a:p>
          <a:p>
            <a:pPr marL="457200" indent="-457200">
              <a:buFont typeface="Arial" pitchFamily="34" charset="0"/>
              <a:buChar char="•"/>
            </a:pPr>
            <a:endParaRPr lang="sk-SK" sz="18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WST przygotowuje część B listy sprawdzającącej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627784" y="60932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WST przesyła raport końcowy do IZ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BlokTextu 24"/>
          <p:cNvSpPr txBox="1"/>
          <p:nvPr/>
        </p:nvSpPr>
        <p:spPr>
          <a:xfrm>
            <a:off x="4932040" y="206084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/>
            <a:endParaRPr lang="sk-SK" sz="20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sk-SK" sz="20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WST przygotowuje część V\B listy sprawdzającej</a:t>
            </a:r>
          </a:p>
        </p:txBody>
      </p:sp>
      <p:sp>
        <p:nvSpPr>
          <p:cNvPr id="18" name="Strzałka w dół 17"/>
          <p:cNvSpPr/>
          <p:nvPr/>
        </p:nvSpPr>
        <p:spPr>
          <a:xfrm>
            <a:off x="6156176" y="3717032"/>
            <a:ext cx="648072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4211960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sk-SK" sz="1800" dirty="0" smtClean="0">
                <a:latin typeface="Calibri" pitchFamily="34" charset="0"/>
              </a:rPr>
              <a:t>UWAGI WST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2627784" y="2132856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TAK</a:t>
            </a:r>
            <a:endParaRPr lang="pl-PL" dirty="0"/>
          </a:p>
        </p:txBody>
      </p:sp>
      <p:sp>
        <p:nvSpPr>
          <p:cNvPr id="17" name="Strzałka w dół 16"/>
          <p:cNvSpPr/>
          <p:nvPr/>
        </p:nvSpPr>
        <p:spPr>
          <a:xfrm>
            <a:off x="3059832" y="292494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>
            <a:off x="3059832" y="386104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dół 20"/>
          <p:cNvSpPr/>
          <p:nvPr/>
        </p:nvSpPr>
        <p:spPr>
          <a:xfrm>
            <a:off x="3059832" y="472514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5220072" y="2132856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NIE</a:t>
            </a:r>
            <a:endParaRPr lang="pl-PL" dirty="0"/>
          </a:p>
        </p:txBody>
      </p:sp>
      <p:sp>
        <p:nvSpPr>
          <p:cNvPr id="23" name="Strzałka w dół 22"/>
          <p:cNvSpPr/>
          <p:nvPr/>
        </p:nvSpPr>
        <p:spPr>
          <a:xfrm>
            <a:off x="3059832" y="551723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 animBg="1"/>
      <p:bldP spid="15" grpId="0"/>
      <p:bldP spid="16" grpId="0" animBg="1"/>
      <p:bldP spid="16" grpId="1" animBg="1"/>
      <p:bldP spid="17" grpId="0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05273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Przebieg wizyty monitorującej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67544" y="1988840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WST informuje PW o planowanej wizycie  – wspólnie ustalenie terminu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WST przesyła pismo i listę sprawdzającą min. 7 dni przed wizytą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PW przesyła elektronicznie wypełnioną część A listy sprawdzającej (wszystkie wskaźniki projektu = </a:t>
            </a:r>
            <a:r>
              <a:rPr lang="sk-SK" sz="2000" b="1" dirty="0" smtClean="0">
                <a:latin typeface="Calibri" pitchFamily="34" charset="0"/>
              </a:rPr>
              <a:t>produktu i rezultatu</a:t>
            </a:r>
            <a:r>
              <a:rPr lang="sk-SK" sz="2000" dirty="0" smtClean="0">
                <a:latin typeface="Calibri" pitchFamily="34" charset="0"/>
              </a:rPr>
              <a:t>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Spotkanie pracowników WST i WP/PP w siedzibie WP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Sprawdzenie realizacji projektu według dokumentacji/na miejscu realizacji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>
                <a:latin typeface="Calibri" pitchFamily="34" charset="0"/>
              </a:rPr>
              <a:t>Uzupełnienie części B listy sprawdzającej (po wizycie) i przesłanie scanu do PW/IZ.</a:t>
            </a:r>
            <a:r>
              <a:rPr lang="sk-SK" dirty="0" smtClean="0"/>
              <a:t> </a:t>
            </a:r>
          </a:p>
          <a:p>
            <a:pPr marL="457200" indent="-457200"/>
            <a:r>
              <a:rPr lang="sk-SK" sz="2000" dirty="0" err="1" smtClean="0">
                <a:solidFill>
                  <a:srgbClr val="FF0000"/>
                </a:solidFill>
                <a:latin typeface="Calibri" pitchFamily="34" charset="0"/>
              </a:rPr>
              <a:t>Prosimy</a:t>
            </a:r>
            <a:r>
              <a:rPr lang="sk-SK" sz="2000" dirty="0" smtClean="0">
                <a:solidFill>
                  <a:srgbClr val="FF0000"/>
                </a:solidFill>
                <a:latin typeface="Calibri" pitchFamily="34" charset="0"/>
              </a:rPr>
              <a:t> o zapewnienie dostępu do dokumentacji/inwestycji u wszystkich Partnerów.</a:t>
            </a:r>
            <a:endParaRPr lang="en-US" sz="2000" dirty="0"/>
          </a:p>
        </p:txBody>
      </p:sp>
      <p:pic>
        <p:nvPicPr>
          <p:cNvPr id="9" name="Picture 4" descr="C:\Users\Martina_Galisova\AppData\Local\Microsoft\Windows\Temporary Internet Files\Content.IE5\Z72HR8I5\MC9000300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705872"/>
            <a:ext cx="1082493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25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67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4082588-biurokrac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8424" y="1497310"/>
            <a:ext cx="38100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ĺžnik 9"/>
          <p:cNvSpPr/>
          <p:nvPr/>
        </p:nvSpPr>
        <p:spPr>
          <a:xfrm>
            <a:off x="683568" y="4725144"/>
            <a:ext cx="39604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32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Dziekujemy za uwagę </a:t>
            </a:r>
            <a:endParaRPr lang="sk-SK" sz="32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285406" y="6237312"/>
            <a:ext cx="913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sk-SK" sz="1200" b="1" dirty="0" smtClean="0">
                <a:latin typeface="Calibri" pitchFamily="34" charset="0"/>
              </a:rPr>
              <a:t>WST©201</a:t>
            </a:r>
            <a:r>
              <a:rPr lang="en-US" sz="1200" b="1" dirty="0" smtClean="0">
                <a:latin typeface="Calibri" pitchFamily="34" charset="0"/>
              </a:rPr>
              <a:t>4</a:t>
            </a:r>
            <a:endParaRPr lang="sk-SK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pic>
        <p:nvPicPr>
          <p:cNvPr id="6" name="Picture 5" descr="projekt_do_power_point_SK_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067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107504" y="1916832"/>
          <a:ext cx="9036496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5" descr="C:\Users\Martina_Galisova\AppData\Local\Microsoft\Windows\Temporary Internet Files\Content.IE5\Z72HR8I5\MC900352203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5696" y="2276872"/>
            <a:ext cx="961705" cy="792088"/>
          </a:xfrm>
          <a:prstGeom prst="rect">
            <a:avLst/>
          </a:prstGeom>
          <a:noFill/>
        </p:spPr>
      </p:pic>
      <p:pic>
        <p:nvPicPr>
          <p:cNvPr id="10" name="Picture 2" descr="C:\Users\Martina_Galisova\AppData\Local\Microsoft\Windows\Temporary Internet Files\Content.IE5\XRH0QNQC\MC900078772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2348880"/>
            <a:ext cx="936104" cy="1024649"/>
          </a:xfrm>
          <a:prstGeom prst="rect">
            <a:avLst/>
          </a:prstGeom>
          <a:noFill/>
        </p:spPr>
      </p:pic>
      <p:pic>
        <p:nvPicPr>
          <p:cNvPr id="11" name="Picture 12" descr="C:\Documents and Settings\Martin_Simcik\Local Settings\Temporary Internet Files\Content.IE5\Q28DKDZQ\MC900048272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95736" y="5445224"/>
            <a:ext cx="1224136" cy="1224136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 rot="20373850">
            <a:off x="2399526" y="6018769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kontroli I-stopnia</a:t>
            </a:r>
            <a:endParaRPr lang="en-US" sz="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lokTextu 13"/>
          <p:cNvSpPr txBox="1"/>
          <p:nvPr/>
        </p:nvSpPr>
        <p:spPr>
          <a:xfrm rot="21268374">
            <a:off x="4319332" y="402701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BlokTextu 14"/>
          <p:cNvSpPr txBox="1"/>
          <p:nvPr/>
        </p:nvSpPr>
        <p:spPr>
          <a:xfrm rot="21253437">
            <a:off x="4499992" y="41490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60 dní</a:t>
            </a:r>
            <a:endParaRPr lang="en-US" sz="1400" b="1" dirty="0"/>
          </a:p>
        </p:txBody>
      </p:sp>
      <p:sp>
        <p:nvSpPr>
          <p:cNvPr id="16" name="BlokTextu 15"/>
          <p:cNvSpPr txBox="1"/>
          <p:nvPr/>
        </p:nvSpPr>
        <p:spPr>
          <a:xfrm rot="21204276">
            <a:off x="6962900" y="3912773"/>
            <a:ext cx="918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20 dní</a:t>
            </a:r>
            <a:endParaRPr lang="en-US" sz="1400" b="1" dirty="0"/>
          </a:p>
        </p:txBody>
      </p:sp>
      <p:sp>
        <p:nvSpPr>
          <p:cNvPr id="17" name="BlokTextu 16"/>
          <p:cNvSpPr txBox="1"/>
          <p:nvPr/>
        </p:nvSpPr>
        <p:spPr>
          <a:xfrm rot="21213482">
            <a:off x="2138493" y="440856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40 dní</a:t>
            </a:r>
            <a:endParaRPr lang="en-US" sz="1400" b="1" dirty="0"/>
          </a:p>
        </p:txBody>
      </p:sp>
      <p:pic>
        <p:nvPicPr>
          <p:cNvPr id="18" name="Picture 12" descr="C:\Documents and Settings\Martin_Simcik\Local Settings\Temporary Internet Files\Content.IE5\Q28DKDZQ\MC900048272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2320" y="5085184"/>
            <a:ext cx="1296144" cy="1296144"/>
          </a:xfrm>
          <a:prstGeom prst="rect">
            <a:avLst/>
          </a:prstGeom>
          <a:noFill/>
        </p:spPr>
      </p:pic>
      <p:sp>
        <p:nvSpPr>
          <p:cNvPr id="21" name="Obdĺžnik 20"/>
          <p:cNvSpPr/>
          <p:nvPr/>
        </p:nvSpPr>
        <p:spPr>
          <a:xfrm rot="20389813">
            <a:off x="7787253" y="5778058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WST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6" descr="C:\Users\Martina_Galisova\AppData\Local\Microsoft\Windows\Temporary Internet Files\Content.IE5\IL3NG1CJ\MC900431585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1016145">
            <a:off x="4355976" y="2276872"/>
            <a:ext cx="1296144" cy="1296144"/>
          </a:xfrm>
          <a:prstGeom prst="rect">
            <a:avLst/>
          </a:prstGeom>
          <a:noFill/>
        </p:spPr>
      </p:pic>
      <p:sp>
        <p:nvSpPr>
          <p:cNvPr id="23" name="Obdĺžnik 22"/>
          <p:cNvSpPr/>
          <p:nvPr/>
        </p:nvSpPr>
        <p:spPr>
          <a:xfrm rot="20981816">
            <a:off x="4640346" y="3069208"/>
            <a:ext cx="836465" cy="31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certyfikat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13" descr="C:\Documents and Settings\Martin_Simcik\Local Settings\Temporary Internet Files\Content.IE5\SJDKGOZ3\MC90039094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952344">
            <a:off x="5055613" y="5332910"/>
            <a:ext cx="864096" cy="984123"/>
          </a:xfrm>
          <a:prstGeom prst="rect">
            <a:avLst/>
          </a:prstGeom>
          <a:noFill/>
        </p:spPr>
      </p:pic>
      <p:sp>
        <p:nvSpPr>
          <p:cNvPr id="25" name="BlokTextu 24"/>
          <p:cNvSpPr txBox="1"/>
          <p:nvPr/>
        </p:nvSpPr>
        <p:spPr>
          <a:xfrm>
            <a:off x="323528" y="1340769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Składanie końcowego raportu z postępu realizacji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/>
      <p:bldP spid="15" grpId="0"/>
      <p:bldP spid="16" grpId="0"/>
      <p:bldP spid="17" grpId="0"/>
      <p:bldP spid="21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67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8136904" cy="4680520"/>
          </a:xfrm>
        </p:spPr>
        <p:txBody>
          <a:bodyPr/>
          <a:lstStyle/>
          <a:p>
            <a:pPr marL="457200" indent="-457200" eaLnBrk="1" hangingPunct="1"/>
            <a:r>
              <a:rPr lang="sk-SK" sz="1800" u="sng" dirty="0" smtClean="0">
                <a:latin typeface="Calibri" pitchFamily="34" charset="0"/>
              </a:rPr>
              <a:t>Możliwe sytuacje przy składaniu raportu </a:t>
            </a:r>
            <a:r>
              <a:rPr lang="sk-SK" sz="1800" u="sng" dirty="0" err="1" smtClean="0">
                <a:latin typeface="Calibri" pitchFamily="34" charset="0"/>
              </a:rPr>
              <a:t>końcowego</a:t>
            </a:r>
            <a:endParaRPr lang="sk-SK" sz="1800" dirty="0" smtClean="0">
              <a:latin typeface="Calibri" pitchFamily="34" charset="0"/>
            </a:endParaRPr>
          </a:p>
          <a:p>
            <a:pPr marL="857250" lvl="1" indent="-457200" eaLnBrk="1" hangingPunct="1">
              <a:spcBef>
                <a:spcPts val="1200"/>
              </a:spcBef>
              <a:buFont typeface="+mj-lt"/>
              <a:buAutoNum type="alphaUcPeriod"/>
            </a:pPr>
            <a:r>
              <a:rPr lang="sk-SK" sz="1800" b="1" dirty="0" smtClean="0">
                <a:latin typeface="Calibri" pitchFamily="34" charset="0"/>
              </a:rPr>
              <a:t>Rzeczowe zakończenie  realizacji projektu i ostatania płatność w projekcie w terminie określonym w umowie/aneksie do umowy</a:t>
            </a:r>
          </a:p>
          <a:p>
            <a:pPr marL="857250" lvl="1" indent="-457200" eaLnBrk="1" hangingPunct="1">
              <a:spcBef>
                <a:spcPts val="1200"/>
              </a:spcBef>
              <a:buFont typeface="+mj-lt"/>
              <a:buAutoNum type="alphaUcPeriod"/>
            </a:pPr>
            <a:r>
              <a:rPr lang="sk-SK" sz="1800" b="1" dirty="0" smtClean="0">
                <a:latin typeface="Calibri" pitchFamily="34" charset="0"/>
              </a:rPr>
              <a:t>Ostatnia </a:t>
            </a:r>
            <a:r>
              <a:rPr lang="sk-SK" sz="1800" b="1" dirty="0" err="1" smtClean="0">
                <a:latin typeface="Calibri" pitchFamily="34" charset="0"/>
              </a:rPr>
              <a:t>płatność</a:t>
            </a:r>
            <a:r>
              <a:rPr lang="sk-SK" sz="1800" b="1" dirty="0" smtClean="0">
                <a:latin typeface="Calibri" pitchFamily="34" charset="0"/>
              </a:rPr>
              <a:t> </a:t>
            </a:r>
            <a:r>
              <a:rPr lang="sk-SK" sz="1800" b="1" dirty="0" smtClean="0">
                <a:latin typeface="Calibri" pitchFamily="34" charset="0"/>
              </a:rPr>
              <a:t>- do </a:t>
            </a:r>
            <a:r>
              <a:rPr lang="sk-SK" sz="1800" b="1" dirty="0" smtClean="0">
                <a:latin typeface="Calibri" pitchFamily="34" charset="0"/>
              </a:rPr>
              <a:t>40 dni po dacie rzeczowego </a:t>
            </a:r>
            <a:r>
              <a:rPr lang="sk-SK" sz="1800" b="1" dirty="0" err="1" smtClean="0">
                <a:latin typeface="Calibri" pitchFamily="34" charset="0"/>
              </a:rPr>
              <a:t>zakończenia</a:t>
            </a:r>
            <a:r>
              <a:rPr lang="sk-SK" sz="1800" b="1" dirty="0" smtClean="0">
                <a:latin typeface="Calibri" pitchFamily="34" charset="0"/>
              </a:rPr>
              <a:t> </a:t>
            </a:r>
            <a:r>
              <a:rPr lang="sk-SK" sz="1800" b="1" dirty="0" smtClean="0">
                <a:latin typeface="Calibri" pitchFamily="34" charset="0"/>
              </a:rPr>
              <a:t>projektu</a:t>
            </a:r>
            <a:endParaRPr lang="sk-SK" sz="1800" b="1" dirty="0" smtClean="0">
              <a:latin typeface="Calibri" pitchFamily="34" charset="0"/>
            </a:endParaRPr>
          </a:p>
          <a:p>
            <a:pPr marL="1257300" lvl="2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sk-SK" sz="1400" dirty="0" smtClean="0">
                <a:latin typeface="Calibri" pitchFamily="34" charset="0"/>
              </a:rPr>
              <a:t>Ostatnia płatnośc w projekcie w trakcie ostatniego 3 miesięcznego okresu sprawozdawczego </a:t>
            </a:r>
          </a:p>
          <a:p>
            <a:pPr marL="1257300" lvl="2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sk-SK" sz="1400" dirty="0" smtClean="0">
                <a:latin typeface="Calibri" pitchFamily="34" charset="0"/>
              </a:rPr>
              <a:t>Ostatnia płatność w projekcie po upływnie 3 miesięcznego okresu sprawozdawczego ale przed upływem 40 dni </a:t>
            </a:r>
          </a:p>
          <a:p>
            <a:pPr marL="1714500" lvl="3" indent="-457200" eaLnBrk="1" hangingPunct="1">
              <a:spcBef>
                <a:spcPts val="1200"/>
              </a:spcBef>
            </a:pPr>
            <a:r>
              <a:rPr lang="sk-SK" sz="1400" dirty="0" smtClean="0">
                <a:latin typeface="Calibri" pitchFamily="34" charset="0"/>
              </a:rPr>
              <a:t>2 raporty z postępu</a:t>
            </a:r>
          </a:p>
          <a:p>
            <a:pPr marL="1714500" lvl="3" indent="-457200" eaLnBrk="1" hangingPunct="1">
              <a:spcBef>
                <a:spcPts val="600"/>
              </a:spcBef>
            </a:pPr>
            <a:r>
              <a:rPr lang="sk-SK" sz="1400" dirty="0" smtClean="0">
                <a:latin typeface="Calibri" pitchFamily="34" charset="0"/>
              </a:rPr>
              <a:t>1 raport z postępu realizacji z wydłużonym okresem sprawozdawczym – PW przesyła do IZ prośbę o przedłużenie ostatniego okresu sprawdozdawczego</a:t>
            </a:r>
          </a:p>
          <a:p>
            <a:pPr marL="457200" indent="-457200" eaLnBrk="1" hangingPunct="1">
              <a:spcBef>
                <a:spcPts val="1800"/>
              </a:spcBef>
            </a:pPr>
            <a:r>
              <a:rPr lang="sk-SK" sz="1800" b="1" u="sng" dirty="0" smtClean="0">
                <a:latin typeface="Calibri" pitchFamily="34" charset="0"/>
              </a:rPr>
              <a:t>Kluczowe terminy</a:t>
            </a:r>
            <a:r>
              <a:rPr lang="sk-SK" sz="1800" b="1" dirty="0" smtClean="0">
                <a:latin typeface="Calibri" pitchFamily="34" charset="0"/>
              </a:rPr>
              <a:t> przy ustaleniu okresu </a:t>
            </a:r>
            <a:r>
              <a:rPr lang="sk-SK" sz="1800" b="1" dirty="0" err="1" smtClean="0">
                <a:latin typeface="Calibri" pitchFamily="34" charset="0"/>
              </a:rPr>
              <a:t>sprawozdawczego</a:t>
            </a:r>
            <a:r>
              <a:rPr lang="sk-SK" sz="1800" b="1" dirty="0" smtClean="0">
                <a:latin typeface="Calibri" pitchFamily="34" charset="0"/>
              </a:rPr>
              <a:t> </a:t>
            </a:r>
            <a:r>
              <a:rPr lang="sk-SK" sz="1800" b="1" dirty="0" smtClean="0">
                <a:latin typeface="Calibri" pitchFamily="34" charset="0"/>
              </a:rPr>
              <a:t>raportu </a:t>
            </a:r>
            <a:r>
              <a:rPr lang="sk-SK" sz="1800" b="1" dirty="0" err="1" smtClean="0">
                <a:latin typeface="Calibri" pitchFamily="34" charset="0"/>
              </a:rPr>
              <a:t>końcowego</a:t>
            </a:r>
            <a:r>
              <a:rPr lang="sk-SK" sz="1800" b="1" dirty="0" smtClean="0">
                <a:latin typeface="Calibri" pitchFamily="34" charset="0"/>
              </a:rPr>
              <a:t> </a:t>
            </a:r>
            <a:r>
              <a:rPr lang="sk-SK" sz="1800" u="sng" dirty="0" smtClean="0">
                <a:latin typeface="Calibri" pitchFamily="34" charset="0"/>
              </a:rPr>
              <a:t>(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</a:t>
            </a:r>
            <a:r>
              <a:rPr lang="sk-SK" sz="1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k</a:t>
            </a:r>
            <a:r>
              <a:rPr lang="sk-SK" sz="1800" u="sng" dirty="0" smtClean="0">
                <a:latin typeface="Calibri" pitchFamily="34" charset="0"/>
              </a:rPr>
              <a:t>)</a:t>
            </a:r>
            <a:endParaRPr lang="sk-SK" sz="1800" b="1" dirty="0" smtClean="0">
              <a:latin typeface="Calibri" pitchFamily="34" charset="0"/>
            </a:endParaRPr>
          </a:p>
          <a:p>
            <a:pPr marL="85725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sk-SK" sz="1400" dirty="0" smtClean="0">
                <a:latin typeface="Calibri" pitchFamily="34" charset="0"/>
              </a:rPr>
              <a:t>Rzeczowe zakończenie projektu (RZ)</a:t>
            </a:r>
          </a:p>
          <a:p>
            <a:pPr marL="85725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sk-SK" sz="1400" dirty="0" smtClean="0">
                <a:latin typeface="Calibri" pitchFamily="34" charset="0"/>
              </a:rPr>
              <a:t>Ostatnia płatność w projekcie (OP)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115616" y="98072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Terminy</a:t>
            </a:r>
            <a:endParaRPr lang="sk-SK" sz="2800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35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15616" y="11967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Scenariusz A</a:t>
            </a:r>
            <a:endParaRPr lang="sk-SK" sz="2800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6" name="Rovná spojnica 15"/>
          <p:cNvCxnSpPr/>
          <p:nvPr/>
        </p:nvCxnSpPr>
        <p:spPr>
          <a:xfrm>
            <a:off x="5940152" y="3789040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" name="Skupina 34"/>
          <p:cNvGrpSpPr/>
          <p:nvPr/>
        </p:nvGrpSpPr>
        <p:grpSpPr>
          <a:xfrm>
            <a:off x="2627784" y="4509120"/>
            <a:ext cx="3312368" cy="1675929"/>
            <a:chOff x="2627784" y="4509120"/>
            <a:chExt cx="3312368" cy="1675929"/>
          </a:xfrm>
        </p:grpSpPr>
        <p:sp>
          <p:nvSpPr>
            <p:cNvPr id="19" name="Pravá zložená zátvorka 18"/>
            <p:cNvSpPr/>
            <p:nvPr/>
          </p:nvSpPr>
          <p:spPr>
            <a:xfrm rot="5400000">
              <a:off x="3743908" y="3392996"/>
              <a:ext cx="1080120" cy="3312368"/>
            </a:xfrm>
            <a:prstGeom prst="rightBrace">
              <a:avLst>
                <a:gd name="adj1" fmla="val 28021"/>
                <a:gd name="adj2" fmla="val 4976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lokTextu 19"/>
            <p:cNvSpPr txBox="1"/>
            <p:nvPr/>
          </p:nvSpPr>
          <p:spPr>
            <a:xfrm>
              <a:off x="3779912" y="587727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 dní</a:t>
              </a:r>
              <a:endPara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Skupina 35"/>
          <p:cNvGrpSpPr/>
          <p:nvPr/>
        </p:nvGrpSpPr>
        <p:grpSpPr>
          <a:xfrm>
            <a:off x="323528" y="3140968"/>
            <a:ext cx="8424936" cy="1440160"/>
            <a:chOff x="323528" y="3140968"/>
            <a:chExt cx="8424936" cy="1440160"/>
          </a:xfrm>
        </p:grpSpPr>
        <p:sp>
          <p:nvSpPr>
            <p:cNvPr id="18" name="BlokTextu 17"/>
            <p:cNvSpPr txBox="1"/>
            <p:nvPr/>
          </p:nvSpPr>
          <p:spPr>
            <a:xfrm>
              <a:off x="2267744" y="314096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RZ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BlokTextu 20"/>
            <p:cNvSpPr txBox="1"/>
            <p:nvPr/>
          </p:nvSpPr>
          <p:spPr>
            <a:xfrm>
              <a:off x="865725" y="4273351"/>
              <a:ext cx="6099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</a:t>
              </a:r>
              <a:r>
                <a:rPr lang="sk-SK" sz="1400" b="1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Rovná spojnica 7"/>
            <p:cNvCxnSpPr/>
            <p:nvPr/>
          </p:nvCxnSpPr>
          <p:spPr>
            <a:xfrm>
              <a:off x="323528" y="3933056"/>
              <a:ext cx="8424936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>
            <a:xfrm>
              <a:off x="2627784" y="3645024"/>
              <a:ext cx="0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>
              <a:off x="1187624" y="3789040"/>
              <a:ext cx="0" cy="28803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>
            <a:xfrm>
              <a:off x="5076056" y="3717032"/>
              <a:ext cx="0" cy="43204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BlokTextu 24"/>
            <p:cNvSpPr txBox="1"/>
            <p:nvPr/>
          </p:nvSpPr>
          <p:spPr>
            <a:xfrm>
              <a:off x="4572000" y="4221088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</a:t>
              </a:r>
              <a:r>
                <a:rPr lang="sk-SK" sz="1400" b="1" baseline="-25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x+3 miesi</a:t>
              </a:r>
              <a:r>
                <a:rPr lang="pl-PL" sz="1400" b="1" baseline="-2500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ące</a:t>
              </a:r>
              <a:endParaRPr lang="en-US" sz="14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BlokTextu 26"/>
          <p:cNvSpPr txBox="1"/>
          <p:nvPr/>
        </p:nvSpPr>
        <p:spPr>
          <a:xfrm>
            <a:off x="2771800" y="305265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= OP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9" name="Rovná spojnica 28"/>
          <p:cNvCxnSpPr/>
          <p:nvPr/>
        </p:nvCxnSpPr>
        <p:spPr>
          <a:xfrm>
            <a:off x="2627784" y="3501008"/>
            <a:ext cx="0" cy="8640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Skupina 32"/>
          <p:cNvGrpSpPr/>
          <p:nvPr/>
        </p:nvGrpSpPr>
        <p:grpSpPr>
          <a:xfrm>
            <a:off x="1208065" y="1700808"/>
            <a:ext cx="1404156" cy="1224137"/>
            <a:chOff x="1208065" y="1700808"/>
            <a:chExt cx="1404156" cy="1224137"/>
          </a:xfrm>
        </p:grpSpPr>
        <p:sp>
          <p:nvSpPr>
            <p:cNvPr id="30" name="Pravá zložená zátvorka 29"/>
            <p:cNvSpPr/>
            <p:nvPr/>
          </p:nvSpPr>
          <p:spPr>
            <a:xfrm rot="16200000">
              <a:off x="1586107" y="1898831"/>
              <a:ext cx="648072" cy="1404156"/>
            </a:xfrm>
            <a:prstGeom prst="rightBrace">
              <a:avLst>
                <a:gd name="adj1" fmla="val 29662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lokTextu 31"/>
            <p:cNvSpPr txBox="1"/>
            <p:nvPr/>
          </p:nvSpPr>
          <p:spPr>
            <a:xfrm>
              <a:off x="1551938" y="1700808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OS</a:t>
              </a:r>
              <a:r>
                <a:rPr lang="sk-SK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k</a:t>
              </a:r>
              <a:endPara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23" name="Pravá zložená zátvorka 22"/>
          <p:cNvSpPr/>
          <p:nvPr/>
        </p:nvSpPr>
        <p:spPr>
          <a:xfrm rot="5400000">
            <a:off x="171882" y="4300725"/>
            <a:ext cx="735339" cy="1296145"/>
          </a:xfrm>
          <a:prstGeom prst="rightBrace">
            <a:avLst>
              <a:gd name="adj1" fmla="val 16003"/>
              <a:gd name="adj2" fmla="val 51479"/>
            </a:avLst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lokTextu 23"/>
          <p:cNvSpPr txBox="1"/>
          <p:nvPr/>
        </p:nvSpPr>
        <p:spPr>
          <a:xfrm>
            <a:off x="323528" y="544522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miesiące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6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67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115616" y="11967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Scanariusz B.1</a:t>
            </a:r>
            <a:endParaRPr lang="sk-SK" sz="2800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4" name="Rovná spojnica 23"/>
          <p:cNvCxnSpPr/>
          <p:nvPr/>
        </p:nvCxnSpPr>
        <p:spPr>
          <a:xfrm>
            <a:off x="5796136" y="3645024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" name="Skupina 38"/>
          <p:cNvGrpSpPr/>
          <p:nvPr/>
        </p:nvGrpSpPr>
        <p:grpSpPr>
          <a:xfrm>
            <a:off x="2627784" y="4797152"/>
            <a:ext cx="3168352" cy="1459905"/>
            <a:chOff x="2627784" y="4797152"/>
            <a:chExt cx="3168352" cy="1459905"/>
          </a:xfrm>
        </p:grpSpPr>
        <p:sp>
          <p:nvSpPr>
            <p:cNvPr id="26" name="Pravá zložená zátvorka 25"/>
            <p:cNvSpPr/>
            <p:nvPr/>
          </p:nvSpPr>
          <p:spPr>
            <a:xfrm rot="5400000">
              <a:off x="3671900" y="3753036"/>
              <a:ext cx="1080120" cy="3168352"/>
            </a:xfrm>
            <a:prstGeom prst="rightBrace">
              <a:avLst>
                <a:gd name="adj1" fmla="val 30974"/>
                <a:gd name="adj2" fmla="val 4976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/>
            <p:cNvSpPr txBox="1"/>
            <p:nvPr/>
          </p:nvSpPr>
          <p:spPr>
            <a:xfrm>
              <a:off x="3707904" y="5949280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 dní</a:t>
              </a:r>
              <a:endPara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Skupina 37"/>
          <p:cNvGrpSpPr/>
          <p:nvPr/>
        </p:nvGrpSpPr>
        <p:grpSpPr>
          <a:xfrm>
            <a:off x="323528" y="3140968"/>
            <a:ext cx="8424936" cy="1440160"/>
            <a:chOff x="323528" y="3140968"/>
            <a:chExt cx="8424936" cy="1440160"/>
          </a:xfrm>
        </p:grpSpPr>
        <p:cxnSp>
          <p:nvCxnSpPr>
            <p:cNvPr id="21" name="Rovná spojnica 20"/>
            <p:cNvCxnSpPr/>
            <p:nvPr/>
          </p:nvCxnSpPr>
          <p:spPr>
            <a:xfrm>
              <a:off x="323528" y="3933056"/>
              <a:ext cx="8424936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>
            <a:xfrm>
              <a:off x="2627784" y="3645024"/>
              <a:ext cx="0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>
            <a:xfrm>
              <a:off x="1187624" y="3789040"/>
              <a:ext cx="0" cy="28803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BlokTextu 24"/>
            <p:cNvSpPr txBox="1"/>
            <p:nvPr/>
          </p:nvSpPr>
          <p:spPr>
            <a:xfrm>
              <a:off x="2267744" y="314096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RZ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BlokTextu 27"/>
            <p:cNvSpPr txBox="1"/>
            <p:nvPr/>
          </p:nvSpPr>
          <p:spPr>
            <a:xfrm>
              <a:off x="865725" y="4273351"/>
              <a:ext cx="6099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</a:t>
              </a:r>
              <a:r>
                <a:rPr lang="sk-SK" sz="1400" b="1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Rovná spojnica 28"/>
            <p:cNvCxnSpPr/>
            <p:nvPr/>
          </p:nvCxnSpPr>
          <p:spPr>
            <a:xfrm>
              <a:off x="6156176" y="3724047"/>
              <a:ext cx="0" cy="43204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BlokTextu 29"/>
            <p:cNvSpPr txBox="1"/>
            <p:nvPr/>
          </p:nvSpPr>
          <p:spPr>
            <a:xfrm>
              <a:off x="5580112" y="4273351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</a:t>
              </a:r>
              <a:r>
                <a:rPr lang="sk-SK" sz="1400" b="1" baseline="-25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x+3</a:t>
              </a:r>
              <a:r>
                <a:rPr lang="sk-SK" sz="1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sk-SK" sz="1400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miesiące</a:t>
              </a:r>
              <a:endParaRPr lang="en-US" sz="14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1" name="Rovná spojnica 30"/>
          <p:cNvCxnSpPr/>
          <p:nvPr/>
        </p:nvCxnSpPr>
        <p:spPr>
          <a:xfrm>
            <a:off x="4499992" y="3501008"/>
            <a:ext cx="0" cy="8640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BlokTextu 32"/>
          <p:cNvSpPr txBox="1"/>
          <p:nvPr/>
        </p:nvSpPr>
        <p:spPr>
          <a:xfrm>
            <a:off x="4499992" y="429309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</a:t>
            </a:r>
            <a:r>
              <a:rPr lang="sk-SK" sz="2000" b="1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</a:t>
            </a:r>
            <a:endParaRPr lang="en-US" sz="20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" name="Skupina 39"/>
          <p:cNvGrpSpPr/>
          <p:nvPr/>
        </p:nvGrpSpPr>
        <p:grpSpPr>
          <a:xfrm>
            <a:off x="1208065" y="1700808"/>
            <a:ext cx="3291927" cy="1368151"/>
            <a:chOff x="1208065" y="1700808"/>
            <a:chExt cx="3291927" cy="1368151"/>
          </a:xfrm>
        </p:grpSpPr>
        <p:sp>
          <p:nvSpPr>
            <p:cNvPr id="32" name="Pravá zložená zátvorka 31"/>
            <p:cNvSpPr/>
            <p:nvPr/>
          </p:nvSpPr>
          <p:spPr>
            <a:xfrm rot="16200000">
              <a:off x="2457985" y="1026952"/>
              <a:ext cx="792087" cy="3291927"/>
            </a:xfrm>
            <a:prstGeom prst="rightBrace">
              <a:avLst>
                <a:gd name="adj1" fmla="val 36224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BlokTextu 33"/>
            <p:cNvSpPr txBox="1"/>
            <p:nvPr/>
          </p:nvSpPr>
          <p:spPr>
            <a:xfrm>
              <a:off x="2495057" y="1700808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OS</a:t>
              </a:r>
              <a:r>
                <a:rPr lang="sk-SK" b="1" baseline="-250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</a:t>
              </a:r>
              <a:endPara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5" name="BlokTextu 34"/>
          <p:cNvSpPr txBox="1"/>
          <p:nvPr/>
        </p:nvSpPr>
        <p:spPr>
          <a:xfrm>
            <a:off x="4139952" y="31409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Skupina 43"/>
          <p:cNvGrpSpPr/>
          <p:nvPr/>
        </p:nvGrpSpPr>
        <p:grpSpPr>
          <a:xfrm>
            <a:off x="-540568" y="4653136"/>
            <a:ext cx="2145317" cy="1459324"/>
            <a:chOff x="179512" y="4653136"/>
            <a:chExt cx="1251435" cy="1459324"/>
          </a:xfrm>
        </p:grpSpPr>
        <p:sp>
          <p:nvSpPr>
            <p:cNvPr id="42" name="Ľavá zložená zátvorka 41"/>
            <p:cNvSpPr/>
            <p:nvPr/>
          </p:nvSpPr>
          <p:spPr>
            <a:xfrm rot="16200000">
              <a:off x="269522" y="4563126"/>
              <a:ext cx="828092" cy="1008112"/>
            </a:xfrm>
            <a:prstGeom prst="leftBrace">
              <a:avLst>
                <a:gd name="adj1" fmla="val 27544"/>
                <a:gd name="adj2" fmla="val 51055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BlokTextu 42"/>
            <p:cNvSpPr txBox="1"/>
            <p:nvPr/>
          </p:nvSpPr>
          <p:spPr>
            <a:xfrm>
              <a:off x="494843" y="5589240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miesiące</a:t>
              </a:r>
              <a:endPara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115616" y="11967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Scenariusz B.2</a:t>
            </a:r>
            <a:endParaRPr lang="sk-SK" sz="2800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4" name="Rovná spojnica 23"/>
          <p:cNvCxnSpPr/>
          <p:nvPr/>
        </p:nvCxnSpPr>
        <p:spPr>
          <a:xfrm>
            <a:off x="7236296" y="3645024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" name="Skupina 38"/>
          <p:cNvGrpSpPr/>
          <p:nvPr/>
        </p:nvGrpSpPr>
        <p:grpSpPr>
          <a:xfrm>
            <a:off x="2627784" y="4797152"/>
            <a:ext cx="4608512" cy="1459905"/>
            <a:chOff x="2627784" y="4797152"/>
            <a:chExt cx="3168352" cy="1459905"/>
          </a:xfrm>
        </p:grpSpPr>
        <p:sp>
          <p:nvSpPr>
            <p:cNvPr id="26" name="Pravá zložená zátvorka 25"/>
            <p:cNvSpPr/>
            <p:nvPr/>
          </p:nvSpPr>
          <p:spPr>
            <a:xfrm rot="5400000">
              <a:off x="3671900" y="3753036"/>
              <a:ext cx="1080120" cy="3168352"/>
            </a:xfrm>
            <a:prstGeom prst="rightBrace">
              <a:avLst>
                <a:gd name="adj1" fmla="val 29990"/>
                <a:gd name="adj2" fmla="val 4976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/>
            <p:cNvSpPr txBox="1"/>
            <p:nvPr/>
          </p:nvSpPr>
          <p:spPr>
            <a:xfrm>
              <a:off x="3707904" y="5949280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 dní</a:t>
              </a:r>
              <a:endPara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Skupina 37"/>
          <p:cNvGrpSpPr/>
          <p:nvPr/>
        </p:nvGrpSpPr>
        <p:grpSpPr>
          <a:xfrm>
            <a:off x="323528" y="3140968"/>
            <a:ext cx="8424936" cy="1531526"/>
            <a:chOff x="323528" y="3140968"/>
            <a:chExt cx="8424936" cy="1531526"/>
          </a:xfrm>
        </p:grpSpPr>
        <p:cxnSp>
          <p:nvCxnSpPr>
            <p:cNvPr id="21" name="Rovná spojnica 20"/>
            <p:cNvCxnSpPr/>
            <p:nvPr/>
          </p:nvCxnSpPr>
          <p:spPr>
            <a:xfrm>
              <a:off x="323528" y="3933056"/>
              <a:ext cx="8424936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>
            <a:xfrm>
              <a:off x="2627784" y="3645024"/>
              <a:ext cx="0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>
            <a:xfrm>
              <a:off x="1187624" y="3789040"/>
              <a:ext cx="0" cy="28803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BlokTextu 24"/>
            <p:cNvSpPr txBox="1"/>
            <p:nvPr/>
          </p:nvSpPr>
          <p:spPr>
            <a:xfrm>
              <a:off x="2267744" y="314096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RZ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BlokTextu 27"/>
            <p:cNvSpPr txBox="1"/>
            <p:nvPr/>
          </p:nvSpPr>
          <p:spPr>
            <a:xfrm>
              <a:off x="865725" y="4273351"/>
              <a:ext cx="6099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</a:t>
              </a:r>
              <a:r>
                <a:rPr lang="sk-SK" sz="1400" b="1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Rovná spojnica 28"/>
            <p:cNvCxnSpPr/>
            <p:nvPr/>
          </p:nvCxnSpPr>
          <p:spPr>
            <a:xfrm>
              <a:off x="5796136" y="3717032"/>
              <a:ext cx="0" cy="43204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BlokTextu 29"/>
            <p:cNvSpPr txBox="1"/>
            <p:nvPr/>
          </p:nvSpPr>
          <p:spPr>
            <a:xfrm>
              <a:off x="4788024" y="4221088"/>
              <a:ext cx="158417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</a:t>
              </a:r>
              <a:r>
                <a:rPr lang="sk-SK" sz="1400" b="1" baseline="-25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x+3</a:t>
              </a:r>
              <a:r>
                <a:rPr lang="sk-SK" sz="1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sk-SK" sz="1400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miesiące</a:t>
              </a:r>
              <a:endParaRPr lang="en-US" sz="1400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14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1" name="Rovná spojnica 30"/>
          <p:cNvCxnSpPr/>
          <p:nvPr/>
        </p:nvCxnSpPr>
        <p:spPr>
          <a:xfrm>
            <a:off x="6732240" y="3501008"/>
            <a:ext cx="0" cy="8640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BlokTextu 32"/>
          <p:cNvSpPr txBox="1"/>
          <p:nvPr/>
        </p:nvSpPr>
        <p:spPr>
          <a:xfrm>
            <a:off x="6444208" y="443711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</a:t>
            </a:r>
            <a:r>
              <a:rPr lang="sk-SK" sz="2000" b="1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</a:t>
            </a:r>
            <a:endParaRPr lang="en-US" sz="20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" name="Skupina 39"/>
          <p:cNvGrpSpPr/>
          <p:nvPr/>
        </p:nvGrpSpPr>
        <p:grpSpPr>
          <a:xfrm>
            <a:off x="5796137" y="2060848"/>
            <a:ext cx="936105" cy="1296144"/>
            <a:chOff x="1208071" y="1700808"/>
            <a:chExt cx="3291927" cy="1296144"/>
          </a:xfrm>
        </p:grpSpPr>
        <p:sp>
          <p:nvSpPr>
            <p:cNvPr id="32" name="Pravá zložená zátvorka 31"/>
            <p:cNvSpPr/>
            <p:nvPr/>
          </p:nvSpPr>
          <p:spPr>
            <a:xfrm rot="16200000">
              <a:off x="2457991" y="954944"/>
              <a:ext cx="792088" cy="3291927"/>
            </a:xfrm>
            <a:prstGeom prst="rightBrace">
              <a:avLst>
                <a:gd name="adj1" fmla="val 2145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BlokTextu 33"/>
            <p:cNvSpPr txBox="1"/>
            <p:nvPr/>
          </p:nvSpPr>
          <p:spPr>
            <a:xfrm>
              <a:off x="1714514" y="1700808"/>
              <a:ext cx="278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OS</a:t>
              </a:r>
              <a:r>
                <a:rPr lang="sk-SK" b="1" baseline="-250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</a:t>
              </a:r>
              <a:endParaRPr lang="en-US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5" name="BlokTextu 34"/>
          <p:cNvSpPr txBox="1"/>
          <p:nvPr/>
        </p:nvSpPr>
        <p:spPr>
          <a:xfrm>
            <a:off x="6084168" y="33569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Skupina 43"/>
          <p:cNvGrpSpPr/>
          <p:nvPr/>
        </p:nvGrpSpPr>
        <p:grpSpPr>
          <a:xfrm>
            <a:off x="-468560" y="4653136"/>
            <a:ext cx="2263752" cy="1243881"/>
            <a:chOff x="179512" y="4653136"/>
            <a:chExt cx="1448801" cy="1243881"/>
          </a:xfrm>
        </p:grpSpPr>
        <p:sp>
          <p:nvSpPr>
            <p:cNvPr id="42" name="Ľavá zložená zátvorka 41"/>
            <p:cNvSpPr/>
            <p:nvPr/>
          </p:nvSpPr>
          <p:spPr>
            <a:xfrm rot="16200000">
              <a:off x="269522" y="4563126"/>
              <a:ext cx="828092" cy="1008112"/>
            </a:xfrm>
            <a:prstGeom prst="leftBrace">
              <a:avLst>
                <a:gd name="adj1" fmla="val 29793"/>
                <a:gd name="adj2" fmla="val 51055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BlokTextu 42"/>
            <p:cNvSpPr txBox="1"/>
            <p:nvPr/>
          </p:nvSpPr>
          <p:spPr>
            <a:xfrm>
              <a:off x="548193" y="5589240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miesiące </a:t>
              </a:r>
              <a:endPara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Skupina 37"/>
          <p:cNvGrpSpPr/>
          <p:nvPr/>
        </p:nvGrpSpPr>
        <p:grpSpPr>
          <a:xfrm>
            <a:off x="1187624" y="1844824"/>
            <a:ext cx="4608512" cy="1656184"/>
            <a:chOff x="1187624" y="1844824"/>
            <a:chExt cx="4608512" cy="1656184"/>
          </a:xfrm>
        </p:grpSpPr>
        <p:sp>
          <p:nvSpPr>
            <p:cNvPr id="36" name="Ľavá zložená zátvorka 35"/>
            <p:cNvSpPr/>
            <p:nvPr/>
          </p:nvSpPr>
          <p:spPr>
            <a:xfrm rot="5400000">
              <a:off x="2915816" y="620688"/>
              <a:ext cx="1152128" cy="4608512"/>
            </a:xfrm>
            <a:prstGeom prst="leftBrace">
              <a:avLst>
                <a:gd name="adj1" fmla="val 34013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BlokTextu 36"/>
            <p:cNvSpPr txBox="1"/>
            <p:nvPr/>
          </p:nvSpPr>
          <p:spPr>
            <a:xfrm>
              <a:off x="3059832" y="1844824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OS</a:t>
              </a:r>
              <a:r>
                <a:rPr lang="sk-SK" sz="2000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x+1</a:t>
              </a:r>
              <a:endParaRPr lang="en-US" sz="2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8" name="Skupina 37"/>
          <p:cNvGrpSpPr/>
          <p:nvPr/>
        </p:nvGrpSpPr>
        <p:grpSpPr>
          <a:xfrm>
            <a:off x="1187624" y="1844824"/>
            <a:ext cx="5544616" cy="1656184"/>
            <a:chOff x="1187624" y="1844824"/>
            <a:chExt cx="4608512" cy="1656184"/>
          </a:xfrm>
        </p:grpSpPr>
        <p:sp>
          <p:nvSpPr>
            <p:cNvPr id="40" name="Ľavá zložená zátvorka 39"/>
            <p:cNvSpPr/>
            <p:nvPr/>
          </p:nvSpPr>
          <p:spPr>
            <a:xfrm rot="5400000">
              <a:off x="2915816" y="620688"/>
              <a:ext cx="1152128" cy="4608512"/>
            </a:xfrm>
            <a:prstGeom prst="leftBrace">
              <a:avLst>
                <a:gd name="adj1" fmla="val 34013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BlokTextu 40"/>
            <p:cNvSpPr txBox="1"/>
            <p:nvPr/>
          </p:nvSpPr>
          <p:spPr>
            <a:xfrm>
              <a:off x="3059832" y="1844824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OS</a:t>
              </a:r>
              <a:r>
                <a:rPr lang="sk-SK" sz="2000" b="1" baseline="-250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</a:t>
              </a:r>
              <a:endParaRPr lang="en-US" sz="2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67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12474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Opis zrealizowanego projektu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15008" y="1700808"/>
            <a:ext cx="892899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k-SK" sz="1800" dirty="0" smtClean="0">
                <a:latin typeface="Calibri" pitchFamily="34" charset="0"/>
              </a:rPr>
              <a:t>Ostatni okres sprawozdawczy</a:t>
            </a:r>
          </a:p>
          <a:p>
            <a:pPr marL="809625" indent="-365125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k-SK" sz="1800" dirty="0" smtClean="0">
                <a:latin typeface="Calibri" pitchFamily="34" charset="0"/>
              </a:rPr>
              <a:t>Podsumowania całego projektu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Działania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Wskaźniki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Inne rezultaty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Efekt transgraniczny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Promocja projektu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Osiągnięcie celów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Całkowity efekt projektu</a:t>
            </a:r>
          </a:p>
          <a:p>
            <a:pPr marL="809625" indent="-365125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k-SK" sz="1800" dirty="0" smtClean="0">
                <a:latin typeface="Calibri" pitchFamily="34" charset="0"/>
              </a:rPr>
              <a:t>Problemy przy realizacji projektu (pkt. 24)</a:t>
            </a:r>
          </a:p>
          <a:p>
            <a:pPr marL="809625" indent="-365125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k-SK" sz="1800" dirty="0" smtClean="0">
                <a:latin typeface="Calibri" pitchFamily="34" charset="0"/>
              </a:rPr>
              <a:t>Zmiany w projekcie + podpisane aneksy</a:t>
            </a:r>
          </a:p>
          <a:p>
            <a:pPr marL="809625" indent="-365125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k-SK" sz="1800" dirty="0" smtClean="0">
                <a:latin typeface="Calibri" pitchFamily="34" charset="0"/>
              </a:rPr>
              <a:t>Kontrole w projekcie</a:t>
            </a:r>
            <a:endParaRPr lang="en-US" dirty="0"/>
          </a:p>
        </p:txBody>
      </p:sp>
      <p:pic>
        <p:nvPicPr>
          <p:cNvPr id="15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66663">
            <a:off x="5029699" y="2662563"/>
            <a:ext cx="1317427" cy="1317427"/>
          </a:xfrm>
          <a:prstGeom prst="rect">
            <a:avLst/>
          </a:prstGeom>
          <a:noFill/>
        </p:spPr>
      </p:pic>
      <p:pic>
        <p:nvPicPr>
          <p:cNvPr id="17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50200">
            <a:off x="5455325" y="2008070"/>
            <a:ext cx="1209451" cy="1209451"/>
          </a:xfrm>
          <a:prstGeom prst="rect">
            <a:avLst/>
          </a:prstGeom>
          <a:noFill/>
        </p:spPr>
      </p:pic>
      <p:pic>
        <p:nvPicPr>
          <p:cNvPr id="18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2012">
            <a:off x="5838923" y="2103635"/>
            <a:ext cx="1317427" cy="1317427"/>
          </a:xfrm>
          <a:prstGeom prst="rect">
            <a:avLst/>
          </a:prstGeom>
          <a:noFill/>
        </p:spPr>
      </p:pic>
      <p:pic>
        <p:nvPicPr>
          <p:cNvPr id="19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59284">
            <a:off x="5336603" y="2969467"/>
            <a:ext cx="1317427" cy="1317427"/>
          </a:xfrm>
          <a:prstGeom prst="rect">
            <a:avLst/>
          </a:prstGeom>
          <a:noFill/>
        </p:spPr>
      </p:pic>
      <p:pic>
        <p:nvPicPr>
          <p:cNvPr id="21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723476">
            <a:off x="5074505" y="2203312"/>
            <a:ext cx="1317427" cy="1317427"/>
          </a:xfrm>
          <a:prstGeom prst="rect">
            <a:avLst/>
          </a:prstGeom>
          <a:noFill/>
        </p:spPr>
      </p:pic>
      <p:pic>
        <p:nvPicPr>
          <p:cNvPr id="22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5543" y="2916358"/>
            <a:ext cx="1317427" cy="1317427"/>
          </a:xfrm>
          <a:prstGeom prst="rect">
            <a:avLst/>
          </a:prstGeom>
          <a:noFill/>
        </p:spPr>
      </p:pic>
      <p:pic>
        <p:nvPicPr>
          <p:cNvPr id="23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65170">
            <a:off x="5989534" y="2542278"/>
            <a:ext cx="1317427" cy="131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67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12474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Działania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83568" y="2060848"/>
            <a:ext cx="7920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sz="2000" dirty="0" smtClean="0">
                <a:latin typeface="Calibri" pitchFamily="34" charset="0"/>
              </a:rPr>
              <a:t>zgodnie z wnioskiem o dofinansowanie 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 projekt jako całość, nie każdy z Partnerów osobno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 zakres:</a:t>
            </a:r>
          </a:p>
          <a:p>
            <a:r>
              <a:rPr lang="sk-SK" sz="2000" dirty="0" smtClean="0">
                <a:latin typeface="Calibri" pitchFamily="34" charset="0"/>
              </a:rPr>
              <a:t>	co było realizowane?</a:t>
            </a:r>
          </a:p>
          <a:p>
            <a:r>
              <a:rPr lang="sk-SK" sz="2000" dirty="0" smtClean="0">
                <a:latin typeface="Calibri" pitchFamily="34" charset="0"/>
              </a:rPr>
              <a:t>	Gdzie i kiedy?</a:t>
            </a:r>
          </a:p>
          <a:p>
            <a:r>
              <a:rPr lang="sk-SK" sz="2000" dirty="0" smtClean="0">
                <a:latin typeface="Calibri" pitchFamily="34" charset="0"/>
              </a:rPr>
              <a:t>	Kto?</a:t>
            </a:r>
          </a:p>
          <a:p>
            <a:r>
              <a:rPr lang="sk-SK" sz="2000" dirty="0" smtClean="0">
                <a:latin typeface="Calibri" pitchFamily="34" charset="0"/>
              </a:rPr>
              <a:t>	Wskaźniki i inne rezultaty</a:t>
            </a:r>
          </a:p>
          <a:p>
            <a:r>
              <a:rPr lang="sk-SK" sz="2000" dirty="0" smtClean="0">
                <a:latin typeface="Calibri" pitchFamily="34" charset="0"/>
              </a:rPr>
              <a:t>	osiagnięcie celów projektu/Programu</a:t>
            </a:r>
          </a:p>
          <a:p>
            <a:pPr lvl="2"/>
            <a:r>
              <a:rPr lang="sk-SK" sz="2000" dirty="0" smtClean="0">
                <a:latin typeface="Calibri" pitchFamily="34" charset="0"/>
              </a:rPr>
              <a:t>Efekt transgraniczny</a:t>
            </a:r>
          </a:p>
          <a:p>
            <a:pPr lvl="2"/>
            <a:endParaRPr lang="sk-SK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 Dodatkowe informacje: inne działania, promocja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1049</Words>
  <Application>Microsoft Office PowerPoint</Application>
  <PresentationFormat>Prezentácia na obrazovke (4:3)</PresentationFormat>
  <Paragraphs>255</Paragraphs>
  <Slides>25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Projekt domyślny</vt:lpstr>
      <vt:lpstr>Końcowy raport z postępu realizacji projektu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Monitoring miesięczny realizowanych projektów</vt:lpstr>
      <vt:lpstr>Snímka 13</vt:lpstr>
      <vt:lpstr>Snímka 14</vt:lpstr>
      <vt:lpstr>Snímka 15</vt:lpstr>
      <vt:lpstr>Snímka 16</vt:lpstr>
      <vt:lpstr>Wizyty monitorujące WST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Gągulski</dc:creator>
  <cp:lastModifiedBy>Martina_Galisova</cp:lastModifiedBy>
  <cp:revision>416</cp:revision>
  <dcterms:created xsi:type="dcterms:W3CDTF">2009-09-10T10:38:11Z</dcterms:created>
  <dcterms:modified xsi:type="dcterms:W3CDTF">2014-04-22T13:34:45Z</dcterms:modified>
</cp:coreProperties>
</file>